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61DF82-A30A-49FE-8327-98E541152864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DAD6422-D4A0-4BFD-ACB8-E3763E20DFFC}">
      <dgm:prSet phldrT="[Text]" custT="1"/>
      <dgm:spPr/>
      <dgm:t>
        <a:bodyPr/>
        <a:lstStyle/>
        <a:p>
          <a:r>
            <a:rPr lang="en-GB" sz="2800" dirty="0"/>
            <a:t>RMT Board</a:t>
          </a:r>
        </a:p>
      </dgm:t>
    </dgm:pt>
    <dgm:pt modelId="{F81D0BF2-D0B6-4123-87D6-C65815DD2FED}" type="parTrans" cxnId="{4444BEB0-6CD9-4CAF-BEA5-D3B0F49BE2BC}">
      <dgm:prSet/>
      <dgm:spPr/>
      <dgm:t>
        <a:bodyPr/>
        <a:lstStyle/>
        <a:p>
          <a:endParaRPr lang="en-GB" sz="1050"/>
        </a:p>
      </dgm:t>
    </dgm:pt>
    <dgm:pt modelId="{87DED74E-9FA1-447B-823F-37B42BEDDDCF}" type="sibTrans" cxnId="{4444BEB0-6CD9-4CAF-BEA5-D3B0F49BE2BC}">
      <dgm:prSet/>
      <dgm:spPr/>
      <dgm:t>
        <a:bodyPr/>
        <a:lstStyle/>
        <a:p>
          <a:endParaRPr lang="en-GB" sz="1050"/>
        </a:p>
      </dgm:t>
    </dgm:pt>
    <dgm:pt modelId="{9128B87F-751F-466F-8A14-0E45B45DAD6C}" type="asst">
      <dgm:prSet phldrT="[Text]" custT="1"/>
      <dgm:spPr/>
      <dgm:t>
        <a:bodyPr/>
        <a:lstStyle/>
        <a:p>
          <a:r>
            <a:rPr lang="en-GB" sz="2000" dirty="0"/>
            <a:t>Project Board</a:t>
          </a:r>
        </a:p>
        <a:p>
          <a:r>
            <a:rPr lang="en-GB" sz="1600" dirty="0">
              <a:solidFill>
                <a:srgbClr val="FFFF00"/>
              </a:solidFill>
            </a:rPr>
            <a:t>Chair (RT) – Sponsor</a:t>
          </a:r>
        </a:p>
      </dgm:t>
    </dgm:pt>
    <dgm:pt modelId="{7C254A45-93F1-479A-9D6B-DB664E502407}" type="parTrans" cxnId="{B9574012-4432-46F3-B1A7-02E3EC2804FE}">
      <dgm:prSet/>
      <dgm:spPr/>
      <dgm:t>
        <a:bodyPr/>
        <a:lstStyle/>
        <a:p>
          <a:endParaRPr lang="en-GB" sz="1050"/>
        </a:p>
      </dgm:t>
    </dgm:pt>
    <dgm:pt modelId="{ED7F95D1-A55F-4C77-91FC-E1BE98FB4B01}" type="sibTrans" cxnId="{B9574012-4432-46F3-B1A7-02E3EC2804FE}">
      <dgm:prSet/>
      <dgm:spPr/>
      <dgm:t>
        <a:bodyPr/>
        <a:lstStyle/>
        <a:p>
          <a:endParaRPr lang="en-GB" sz="1050"/>
        </a:p>
      </dgm:t>
    </dgm:pt>
    <dgm:pt modelId="{25A4C64C-43B5-47A0-8A42-B689B004E452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2400" dirty="0"/>
            <a:t>Director</a:t>
          </a:r>
        </a:p>
        <a:p>
          <a:r>
            <a:rPr lang="en-GB" sz="1800" dirty="0">
              <a:solidFill>
                <a:srgbClr val="FFFF00"/>
              </a:solidFill>
            </a:rPr>
            <a:t>Client</a:t>
          </a:r>
          <a:endParaRPr lang="en-GB" sz="2400" dirty="0">
            <a:solidFill>
              <a:srgbClr val="FFFF00"/>
            </a:solidFill>
          </a:endParaRPr>
        </a:p>
      </dgm:t>
    </dgm:pt>
    <dgm:pt modelId="{041A52AE-F7C7-4C8D-B60F-6A0DC2575AD1}" type="parTrans" cxnId="{69AE84F3-7031-4952-9D65-1BB72CDA82B8}">
      <dgm:prSet/>
      <dgm:spPr/>
      <dgm:t>
        <a:bodyPr/>
        <a:lstStyle/>
        <a:p>
          <a:endParaRPr lang="en-GB" sz="1050"/>
        </a:p>
      </dgm:t>
    </dgm:pt>
    <dgm:pt modelId="{CF628E2F-CDA2-4376-BDA6-2730D4012988}" type="sibTrans" cxnId="{69AE84F3-7031-4952-9D65-1BB72CDA82B8}">
      <dgm:prSet/>
      <dgm:spPr/>
      <dgm:t>
        <a:bodyPr/>
        <a:lstStyle/>
        <a:p>
          <a:endParaRPr lang="en-GB" sz="1050"/>
        </a:p>
      </dgm:t>
    </dgm:pt>
    <dgm:pt modelId="{81D09150-5A80-4308-BF37-95484ADA1A50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2000" dirty="0"/>
            <a:t>Design Team / Architect</a:t>
          </a:r>
        </a:p>
      </dgm:t>
    </dgm:pt>
    <dgm:pt modelId="{67A6C4CE-6298-4B6E-9937-09AE55F08B74}" type="parTrans" cxnId="{69FCA40A-32E4-4575-A45D-840BA332FF66}">
      <dgm:prSet/>
      <dgm:spPr/>
      <dgm:t>
        <a:bodyPr/>
        <a:lstStyle/>
        <a:p>
          <a:endParaRPr lang="en-GB"/>
        </a:p>
      </dgm:t>
    </dgm:pt>
    <dgm:pt modelId="{70CC14E5-ED1D-4512-A5E7-A27F8ED22C62}" type="sibTrans" cxnId="{69FCA40A-32E4-4575-A45D-840BA332FF66}">
      <dgm:prSet/>
      <dgm:spPr/>
      <dgm:t>
        <a:bodyPr/>
        <a:lstStyle/>
        <a:p>
          <a:endParaRPr lang="en-GB"/>
        </a:p>
      </dgm:t>
    </dgm:pt>
    <dgm:pt modelId="{D4C9F77F-3F4C-4282-97D7-87C50D2F759D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1400" dirty="0"/>
            <a:t>Community Curator</a:t>
          </a:r>
        </a:p>
      </dgm:t>
    </dgm:pt>
    <dgm:pt modelId="{50ECD425-8A0B-4A88-B662-0BA44D9C8F4D}" type="parTrans" cxnId="{9B618239-FC3F-47B7-B521-B489C436B0A6}">
      <dgm:prSet/>
      <dgm:spPr/>
      <dgm:t>
        <a:bodyPr/>
        <a:lstStyle/>
        <a:p>
          <a:endParaRPr lang="en-GB"/>
        </a:p>
      </dgm:t>
    </dgm:pt>
    <dgm:pt modelId="{159FE0A2-6C71-40E8-AC0A-5E7903DD41AE}" type="sibTrans" cxnId="{9B618239-FC3F-47B7-B521-B489C436B0A6}">
      <dgm:prSet/>
      <dgm:spPr/>
      <dgm:t>
        <a:bodyPr/>
        <a:lstStyle/>
        <a:p>
          <a:endParaRPr lang="en-GB"/>
        </a:p>
      </dgm:t>
    </dgm:pt>
    <dgm:pt modelId="{C4F40820-E9F7-418D-AF6D-FE8C23FA5974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1400" dirty="0"/>
            <a:t>Volunteers</a:t>
          </a:r>
        </a:p>
      </dgm:t>
    </dgm:pt>
    <dgm:pt modelId="{A895291A-9E3D-4D06-AE51-C3A8A6B0E84A}" type="parTrans" cxnId="{4C0B56C5-C555-47D3-8433-ECF05D2142D4}">
      <dgm:prSet/>
      <dgm:spPr/>
      <dgm:t>
        <a:bodyPr/>
        <a:lstStyle/>
        <a:p>
          <a:endParaRPr lang="en-GB"/>
        </a:p>
      </dgm:t>
    </dgm:pt>
    <dgm:pt modelId="{5E398BC7-A9EA-4952-A84F-89A7210AEEAF}" type="sibTrans" cxnId="{4C0B56C5-C555-47D3-8433-ECF05D2142D4}">
      <dgm:prSet/>
      <dgm:spPr/>
      <dgm:t>
        <a:bodyPr/>
        <a:lstStyle/>
        <a:p>
          <a:endParaRPr lang="en-GB"/>
        </a:p>
      </dgm:t>
    </dgm:pt>
    <dgm:pt modelId="{5B2CAE9D-34DE-4DAA-89EA-48BD45C2F19C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2000" dirty="0"/>
            <a:t>SMT</a:t>
          </a:r>
          <a:endParaRPr lang="en-GB" sz="1600" dirty="0"/>
        </a:p>
      </dgm:t>
    </dgm:pt>
    <dgm:pt modelId="{98985B2E-58D5-4527-9776-6FC07B2A801C}" type="parTrans" cxnId="{23D37E1F-88A9-48CC-A300-16ACC103CDF0}">
      <dgm:prSet/>
      <dgm:spPr/>
      <dgm:t>
        <a:bodyPr/>
        <a:lstStyle/>
        <a:p>
          <a:endParaRPr lang="en-GB"/>
        </a:p>
      </dgm:t>
    </dgm:pt>
    <dgm:pt modelId="{8ECD9223-83E8-454B-AEF5-8D19463AD45B}" type="sibTrans" cxnId="{23D37E1F-88A9-48CC-A300-16ACC103CDF0}">
      <dgm:prSet/>
      <dgm:spPr/>
      <dgm:t>
        <a:bodyPr/>
        <a:lstStyle/>
        <a:p>
          <a:endParaRPr lang="en-GB"/>
        </a:p>
      </dgm:t>
    </dgm:pt>
    <dgm:pt modelId="{69EA08B8-5566-402E-8EF6-CABCDE933D65}" type="asst">
      <dgm:prSet phldrT="[Text]" custT="1"/>
      <dgm:spPr/>
      <dgm:t>
        <a:bodyPr/>
        <a:lstStyle/>
        <a:p>
          <a:r>
            <a:rPr lang="en-GB" sz="1600" dirty="0">
              <a:solidFill>
                <a:srgbClr val="FFFF00"/>
              </a:solidFill>
            </a:rPr>
            <a:t>Technical Project Manager (PM)</a:t>
          </a:r>
        </a:p>
      </dgm:t>
    </dgm:pt>
    <dgm:pt modelId="{576C76E9-0E04-4EEC-9B9B-78781A377E3C}" type="parTrans" cxnId="{4BF07D0A-DA30-4E6C-9BDA-095BE64FCA05}">
      <dgm:prSet/>
      <dgm:spPr>
        <a:ln>
          <a:solidFill>
            <a:srgbClr val="FF0000"/>
          </a:solidFill>
        </a:ln>
      </dgm:spPr>
      <dgm:t>
        <a:bodyPr/>
        <a:lstStyle/>
        <a:p>
          <a:endParaRPr lang="en-GB"/>
        </a:p>
      </dgm:t>
    </dgm:pt>
    <dgm:pt modelId="{314C27D8-CDC8-43C0-9712-79842D677208}" type="sibTrans" cxnId="{4BF07D0A-DA30-4E6C-9BDA-095BE64FCA05}">
      <dgm:prSet/>
      <dgm:spPr/>
      <dgm:t>
        <a:bodyPr/>
        <a:lstStyle/>
        <a:p>
          <a:endParaRPr lang="en-GB"/>
        </a:p>
      </dgm:t>
    </dgm:pt>
    <dgm:pt modelId="{2390EA7D-E57F-4E45-B030-29D0D2CFCA4C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1400" dirty="0"/>
            <a:t>Conservation Consultant</a:t>
          </a:r>
        </a:p>
      </dgm:t>
    </dgm:pt>
    <dgm:pt modelId="{1D31F29A-DB79-4E80-84DD-54518430E2B8}" type="parTrans" cxnId="{7D881701-3553-449B-846D-146B25B7F589}">
      <dgm:prSet/>
      <dgm:spPr/>
      <dgm:t>
        <a:bodyPr/>
        <a:lstStyle/>
        <a:p>
          <a:endParaRPr lang="en-GB"/>
        </a:p>
      </dgm:t>
    </dgm:pt>
    <dgm:pt modelId="{9F320E64-E975-4B9C-BBDB-2CECE50EEEC1}" type="sibTrans" cxnId="{7D881701-3553-449B-846D-146B25B7F589}">
      <dgm:prSet/>
      <dgm:spPr/>
      <dgm:t>
        <a:bodyPr/>
        <a:lstStyle/>
        <a:p>
          <a:endParaRPr lang="en-GB"/>
        </a:p>
      </dgm:t>
    </dgm:pt>
    <dgm:pt modelId="{4E4C217C-B069-4A63-96B7-CD06603D70F1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1400" dirty="0"/>
            <a:t>Evaluation Consultant</a:t>
          </a:r>
        </a:p>
      </dgm:t>
    </dgm:pt>
    <dgm:pt modelId="{BC601C70-A605-476C-9FF7-9E6E21F2BA2D}" type="parTrans" cxnId="{845C1B41-DBED-48CD-B178-5E5A319892DC}">
      <dgm:prSet/>
      <dgm:spPr/>
      <dgm:t>
        <a:bodyPr/>
        <a:lstStyle/>
        <a:p>
          <a:endParaRPr lang="en-GB"/>
        </a:p>
      </dgm:t>
    </dgm:pt>
    <dgm:pt modelId="{E38C1D88-48CC-4F19-86B2-F1784759BBF7}" type="sibTrans" cxnId="{845C1B41-DBED-48CD-B178-5E5A319892DC}">
      <dgm:prSet/>
      <dgm:spPr/>
      <dgm:t>
        <a:bodyPr/>
        <a:lstStyle/>
        <a:p>
          <a:endParaRPr lang="en-GB"/>
        </a:p>
      </dgm:t>
    </dgm:pt>
    <dgm:pt modelId="{AFD133F2-9DE0-47C0-9AEA-031246617364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1400" dirty="0"/>
            <a:t>Activity Planner</a:t>
          </a:r>
        </a:p>
      </dgm:t>
    </dgm:pt>
    <dgm:pt modelId="{C6AD6BD4-D893-45C7-82A4-E4085C0A4C63}" type="parTrans" cxnId="{8A448942-555E-44AA-9793-A57C4A6AE918}">
      <dgm:prSet/>
      <dgm:spPr/>
      <dgm:t>
        <a:bodyPr/>
        <a:lstStyle/>
        <a:p>
          <a:endParaRPr lang="en-GB"/>
        </a:p>
      </dgm:t>
    </dgm:pt>
    <dgm:pt modelId="{DC1339A4-2F61-4E84-8575-7A8C67B26AA3}" type="sibTrans" cxnId="{8A448942-555E-44AA-9793-A57C4A6AE918}">
      <dgm:prSet/>
      <dgm:spPr/>
      <dgm:t>
        <a:bodyPr/>
        <a:lstStyle/>
        <a:p>
          <a:endParaRPr lang="en-GB"/>
        </a:p>
      </dgm:t>
    </dgm:pt>
    <dgm:pt modelId="{672F70E1-93CB-4095-B6B9-A920E5FB7514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Business Planner</a:t>
          </a:r>
        </a:p>
      </dgm:t>
    </dgm:pt>
    <dgm:pt modelId="{F36C2C60-8D83-4F1A-BAFB-A1CF82694352}" type="parTrans" cxnId="{20AC059D-1622-48D4-96CC-68E1AA467796}">
      <dgm:prSet/>
      <dgm:spPr/>
      <dgm:t>
        <a:bodyPr/>
        <a:lstStyle/>
        <a:p>
          <a:endParaRPr lang="en-GB"/>
        </a:p>
      </dgm:t>
    </dgm:pt>
    <dgm:pt modelId="{6615B0EB-CBAE-42F4-8802-D0571DFC6A0F}" type="sibTrans" cxnId="{20AC059D-1622-48D4-96CC-68E1AA467796}">
      <dgm:prSet/>
      <dgm:spPr/>
      <dgm:t>
        <a:bodyPr/>
        <a:lstStyle/>
        <a:p>
          <a:endParaRPr lang="en-GB"/>
        </a:p>
      </dgm:t>
    </dgm:pt>
    <dgm:pt modelId="{2A8F2BBC-FC84-452D-A2A5-1D71CCCF48B2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Fundraiser</a:t>
          </a:r>
        </a:p>
      </dgm:t>
    </dgm:pt>
    <dgm:pt modelId="{7FCAC033-300C-4C2F-A684-491401428E3F}" type="parTrans" cxnId="{0A4E3B27-427B-42E9-B478-68F09A9542E2}">
      <dgm:prSet/>
      <dgm:spPr/>
      <dgm:t>
        <a:bodyPr/>
        <a:lstStyle/>
        <a:p>
          <a:endParaRPr lang="en-GB"/>
        </a:p>
      </dgm:t>
    </dgm:pt>
    <dgm:pt modelId="{4F3784F9-C19F-4CBA-A905-05FA07C78385}" type="sibTrans" cxnId="{0A4E3B27-427B-42E9-B478-68F09A9542E2}">
      <dgm:prSet/>
      <dgm:spPr/>
      <dgm:t>
        <a:bodyPr/>
        <a:lstStyle/>
        <a:p>
          <a:endParaRPr lang="en-GB"/>
        </a:p>
      </dgm:t>
    </dgm:pt>
    <dgm:pt modelId="{CB68382C-94A3-4F1F-B804-58A2639AA934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1400" dirty="0"/>
            <a:t>Interpretation Consultant</a:t>
          </a:r>
        </a:p>
      </dgm:t>
    </dgm:pt>
    <dgm:pt modelId="{B5640AEC-D198-4741-AC66-C6394FC45D87}" type="parTrans" cxnId="{8048BFEE-A486-40D2-8B96-3F2742354DE0}">
      <dgm:prSet/>
      <dgm:spPr/>
      <dgm:t>
        <a:bodyPr/>
        <a:lstStyle/>
        <a:p>
          <a:endParaRPr lang="en-GB"/>
        </a:p>
      </dgm:t>
    </dgm:pt>
    <dgm:pt modelId="{170F0378-3618-45D9-9E4F-FFF7E692F5C9}" type="sibTrans" cxnId="{8048BFEE-A486-40D2-8B96-3F2742354DE0}">
      <dgm:prSet/>
      <dgm:spPr/>
      <dgm:t>
        <a:bodyPr/>
        <a:lstStyle/>
        <a:p>
          <a:endParaRPr lang="en-GB"/>
        </a:p>
      </dgm:t>
    </dgm:pt>
    <dgm:pt modelId="{E5206F95-EAAF-4267-BC85-52E0CC23D829}" type="pres">
      <dgm:prSet presAssocID="{6C61DF82-A30A-49FE-8327-98E5411528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4E9CB0F-20F2-422E-9B7C-8B80FD632B7C}" type="pres">
      <dgm:prSet presAssocID="{8DAD6422-D4A0-4BFD-ACB8-E3763E20DFFC}" presName="hierRoot1" presStyleCnt="0">
        <dgm:presLayoutVars>
          <dgm:hierBranch val="init"/>
        </dgm:presLayoutVars>
      </dgm:prSet>
      <dgm:spPr/>
    </dgm:pt>
    <dgm:pt modelId="{1A16FDA1-94F1-435D-BCED-C2ACD44DA405}" type="pres">
      <dgm:prSet presAssocID="{8DAD6422-D4A0-4BFD-ACB8-E3763E20DFFC}" presName="rootComposite1" presStyleCnt="0"/>
      <dgm:spPr/>
    </dgm:pt>
    <dgm:pt modelId="{14A87AE7-DC87-4371-8BED-C621A4CE1637}" type="pres">
      <dgm:prSet presAssocID="{8DAD6422-D4A0-4BFD-ACB8-E3763E20DFFC}" presName="rootText1" presStyleLbl="node0" presStyleIdx="0" presStyleCnt="1" custScaleX="217057" custScaleY="55591" custLinFactNeighborX="54373" custLinFactNeighborY="17562">
        <dgm:presLayoutVars>
          <dgm:chPref val="3"/>
        </dgm:presLayoutVars>
      </dgm:prSet>
      <dgm:spPr/>
    </dgm:pt>
    <dgm:pt modelId="{E236C1AC-736A-45E7-AE53-A683E3CE89AA}" type="pres">
      <dgm:prSet presAssocID="{8DAD6422-D4A0-4BFD-ACB8-E3763E20DFFC}" presName="rootConnector1" presStyleLbl="node1" presStyleIdx="0" presStyleCnt="0"/>
      <dgm:spPr/>
    </dgm:pt>
    <dgm:pt modelId="{91F9F609-86DB-4C25-B61A-989A16D1A8F8}" type="pres">
      <dgm:prSet presAssocID="{8DAD6422-D4A0-4BFD-ACB8-E3763E20DFFC}" presName="hierChild2" presStyleCnt="0"/>
      <dgm:spPr/>
    </dgm:pt>
    <dgm:pt modelId="{4E9417FD-7693-4402-B81A-F2151F76A758}" type="pres">
      <dgm:prSet presAssocID="{041A52AE-F7C7-4C8D-B60F-6A0DC2575AD1}" presName="Name37" presStyleLbl="parChTrans1D2" presStyleIdx="0" presStyleCnt="2"/>
      <dgm:spPr/>
    </dgm:pt>
    <dgm:pt modelId="{49B3B876-1BE7-450A-89AE-9772406AD208}" type="pres">
      <dgm:prSet presAssocID="{25A4C64C-43B5-47A0-8A42-B689B004E452}" presName="hierRoot2" presStyleCnt="0">
        <dgm:presLayoutVars>
          <dgm:hierBranch val="init"/>
        </dgm:presLayoutVars>
      </dgm:prSet>
      <dgm:spPr/>
    </dgm:pt>
    <dgm:pt modelId="{0B43D945-8748-4EA5-9A3C-F6EBA3B7C744}" type="pres">
      <dgm:prSet presAssocID="{25A4C64C-43B5-47A0-8A42-B689B004E452}" presName="rootComposite" presStyleCnt="0"/>
      <dgm:spPr/>
    </dgm:pt>
    <dgm:pt modelId="{E326770A-14E4-41F8-B508-A5B4FD684887}" type="pres">
      <dgm:prSet presAssocID="{25A4C64C-43B5-47A0-8A42-B689B004E452}" presName="rootText" presStyleLbl="node2" presStyleIdx="0" presStyleCnt="1" custScaleX="138225" custScaleY="140340" custLinFactNeighborX="54795" custLinFactNeighborY="-79106">
        <dgm:presLayoutVars>
          <dgm:chPref val="3"/>
        </dgm:presLayoutVars>
      </dgm:prSet>
      <dgm:spPr/>
    </dgm:pt>
    <dgm:pt modelId="{D9BD9B6F-E28D-4EDA-876D-EAA19CFCE1AE}" type="pres">
      <dgm:prSet presAssocID="{25A4C64C-43B5-47A0-8A42-B689B004E452}" presName="rootConnector" presStyleLbl="node2" presStyleIdx="0" presStyleCnt="1"/>
      <dgm:spPr/>
    </dgm:pt>
    <dgm:pt modelId="{78B36376-42F6-4A74-B0EF-790EB2DA45B2}" type="pres">
      <dgm:prSet presAssocID="{25A4C64C-43B5-47A0-8A42-B689B004E452}" presName="hierChild4" presStyleCnt="0"/>
      <dgm:spPr/>
    </dgm:pt>
    <dgm:pt modelId="{9DAC4DA5-05BC-4A25-BF0B-0BA9650EA448}" type="pres">
      <dgm:prSet presAssocID="{F36C2C60-8D83-4F1A-BAFB-A1CF82694352}" presName="Name37" presStyleLbl="parChTrans1D3" presStyleIdx="0" presStyleCnt="5"/>
      <dgm:spPr/>
    </dgm:pt>
    <dgm:pt modelId="{6B027B75-DC76-4151-96E0-8DC99A9FE54B}" type="pres">
      <dgm:prSet presAssocID="{672F70E1-93CB-4095-B6B9-A920E5FB7514}" presName="hierRoot2" presStyleCnt="0">
        <dgm:presLayoutVars>
          <dgm:hierBranch val="init"/>
        </dgm:presLayoutVars>
      </dgm:prSet>
      <dgm:spPr/>
    </dgm:pt>
    <dgm:pt modelId="{9B6520EF-FE64-4447-8AB6-2D4E6F9488B4}" type="pres">
      <dgm:prSet presAssocID="{672F70E1-93CB-4095-B6B9-A920E5FB7514}" presName="rootComposite" presStyleCnt="0"/>
      <dgm:spPr/>
    </dgm:pt>
    <dgm:pt modelId="{610976B3-33E5-449B-B6CD-AC685EDFC26C}" type="pres">
      <dgm:prSet presAssocID="{672F70E1-93CB-4095-B6B9-A920E5FB7514}" presName="rootText" presStyleLbl="node3" presStyleIdx="0" presStyleCnt="4" custScaleX="116788" custScaleY="81061" custLinFactNeighborX="-83964" custLinFactNeighborY="-8772">
        <dgm:presLayoutVars>
          <dgm:chPref val="3"/>
        </dgm:presLayoutVars>
      </dgm:prSet>
      <dgm:spPr/>
    </dgm:pt>
    <dgm:pt modelId="{61762067-C83C-49DE-A91A-34FB5C83B816}" type="pres">
      <dgm:prSet presAssocID="{672F70E1-93CB-4095-B6B9-A920E5FB7514}" presName="rootConnector" presStyleLbl="node3" presStyleIdx="0" presStyleCnt="4"/>
      <dgm:spPr/>
    </dgm:pt>
    <dgm:pt modelId="{F4109D38-FEFF-47B4-91A8-189ABDD55ACA}" type="pres">
      <dgm:prSet presAssocID="{672F70E1-93CB-4095-B6B9-A920E5FB7514}" presName="hierChild4" presStyleCnt="0"/>
      <dgm:spPr/>
    </dgm:pt>
    <dgm:pt modelId="{2BABBBBF-6F47-4BA8-BF1D-408B93A01EFE}" type="pres">
      <dgm:prSet presAssocID="{672F70E1-93CB-4095-B6B9-A920E5FB7514}" presName="hierChild5" presStyleCnt="0"/>
      <dgm:spPr/>
    </dgm:pt>
    <dgm:pt modelId="{5FE58535-236B-4A6A-AC9E-3B168B2765DE}" type="pres">
      <dgm:prSet presAssocID="{7FCAC033-300C-4C2F-A684-491401428E3F}" presName="Name37" presStyleLbl="parChTrans1D3" presStyleIdx="1" presStyleCnt="5"/>
      <dgm:spPr/>
    </dgm:pt>
    <dgm:pt modelId="{B5C53147-DA30-41B2-84A4-F432ACB899AD}" type="pres">
      <dgm:prSet presAssocID="{2A8F2BBC-FC84-452D-A2A5-1D71CCCF48B2}" presName="hierRoot2" presStyleCnt="0">
        <dgm:presLayoutVars>
          <dgm:hierBranch val="init"/>
        </dgm:presLayoutVars>
      </dgm:prSet>
      <dgm:spPr/>
    </dgm:pt>
    <dgm:pt modelId="{60A67824-5986-4E91-B8E2-DB88099E503A}" type="pres">
      <dgm:prSet presAssocID="{2A8F2BBC-FC84-452D-A2A5-1D71CCCF48B2}" presName="rootComposite" presStyleCnt="0"/>
      <dgm:spPr/>
    </dgm:pt>
    <dgm:pt modelId="{B9F3BA77-F027-4B42-902B-012CA72AB835}" type="pres">
      <dgm:prSet presAssocID="{2A8F2BBC-FC84-452D-A2A5-1D71CCCF48B2}" presName="rootText" presStyleLbl="node3" presStyleIdx="1" presStyleCnt="4" custScaleX="91246" custScaleY="71531" custLinFactNeighborX="-54305" custLinFactNeighborY="-7519">
        <dgm:presLayoutVars>
          <dgm:chPref val="3"/>
        </dgm:presLayoutVars>
      </dgm:prSet>
      <dgm:spPr/>
    </dgm:pt>
    <dgm:pt modelId="{FFC41259-2F0A-47C5-BB6D-501CA19029FC}" type="pres">
      <dgm:prSet presAssocID="{2A8F2BBC-FC84-452D-A2A5-1D71CCCF48B2}" presName="rootConnector" presStyleLbl="node3" presStyleIdx="1" presStyleCnt="4"/>
      <dgm:spPr/>
    </dgm:pt>
    <dgm:pt modelId="{05FADFD7-F22B-4B90-BC56-76AE383134EF}" type="pres">
      <dgm:prSet presAssocID="{2A8F2BBC-FC84-452D-A2A5-1D71CCCF48B2}" presName="hierChild4" presStyleCnt="0"/>
      <dgm:spPr/>
    </dgm:pt>
    <dgm:pt modelId="{DAF8E56F-8F45-4B49-805F-E7EEF3046EE9}" type="pres">
      <dgm:prSet presAssocID="{2A8F2BBC-FC84-452D-A2A5-1D71CCCF48B2}" presName="hierChild5" presStyleCnt="0"/>
      <dgm:spPr/>
    </dgm:pt>
    <dgm:pt modelId="{49834773-1313-48D6-B6BD-C0D74F09B7BE}" type="pres">
      <dgm:prSet presAssocID="{98985B2E-58D5-4527-9776-6FC07B2A801C}" presName="Name37" presStyleLbl="parChTrans1D3" presStyleIdx="2" presStyleCnt="5"/>
      <dgm:spPr/>
    </dgm:pt>
    <dgm:pt modelId="{4764EDBE-2174-4800-98FF-424F087C795D}" type="pres">
      <dgm:prSet presAssocID="{5B2CAE9D-34DE-4DAA-89EA-48BD45C2F19C}" presName="hierRoot2" presStyleCnt="0">
        <dgm:presLayoutVars>
          <dgm:hierBranch val="init"/>
        </dgm:presLayoutVars>
      </dgm:prSet>
      <dgm:spPr/>
    </dgm:pt>
    <dgm:pt modelId="{FA570DA8-65BB-4FE2-BC12-CC57673DADBE}" type="pres">
      <dgm:prSet presAssocID="{5B2CAE9D-34DE-4DAA-89EA-48BD45C2F19C}" presName="rootComposite" presStyleCnt="0"/>
      <dgm:spPr/>
    </dgm:pt>
    <dgm:pt modelId="{A603502A-A107-4550-90EE-54F4F2D096A7}" type="pres">
      <dgm:prSet presAssocID="{5B2CAE9D-34DE-4DAA-89EA-48BD45C2F19C}" presName="rootText" presStyleLbl="node3" presStyleIdx="2" presStyleCnt="4" custScaleY="70917" custLinFactNeighborX="1518" custLinFactNeighborY="-7356">
        <dgm:presLayoutVars>
          <dgm:chPref val="3"/>
        </dgm:presLayoutVars>
      </dgm:prSet>
      <dgm:spPr/>
    </dgm:pt>
    <dgm:pt modelId="{99B4661F-F20A-4001-87B8-3739D142D4E4}" type="pres">
      <dgm:prSet presAssocID="{5B2CAE9D-34DE-4DAA-89EA-48BD45C2F19C}" presName="rootConnector" presStyleLbl="node3" presStyleIdx="2" presStyleCnt="4"/>
      <dgm:spPr/>
    </dgm:pt>
    <dgm:pt modelId="{00AAEE1A-A554-4544-AF7D-012A38743177}" type="pres">
      <dgm:prSet presAssocID="{5B2CAE9D-34DE-4DAA-89EA-48BD45C2F19C}" presName="hierChild4" presStyleCnt="0"/>
      <dgm:spPr/>
    </dgm:pt>
    <dgm:pt modelId="{4ACB37A0-D414-45B1-8CAD-152CA66AA772}" type="pres">
      <dgm:prSet presAssocID="{50ECD425-8A0B-4A88-B662-0BA44D9C8F4D}" presName="Name37" presStyleLbl="parChTrans1D4" presStyleIdx="0" presStyleCnt="6"/>
      <dgm:spPr/>
    </dgm:pt>
    <dgm:pt modelId="{863C042C-8AED-41E7-BF43-E5463BDEA541}" type="pres">
      <dgm:prSet presAssocID="{D4C9F77F-3F4C-4282-97D7-87C50D2F759D}" presName="hierRoot2" presStyleCnt="0">
        <dgm:presLayoutVars>
          <dgm:hierBranch val="init"/>
        </dgm:presLayoutVars>
      </dgm:prSet>
      <dgm:spPr/>
    </dgm:pt>
    <dgm:pt modelId="{A3BEEAE6-93CF-4476-88C1-864AC8F340DE}" type="pres">
      <dgm:prSet presAssocID="{D4C9F77F-3F4C-4282-97D7-87C50D2F759D}" presName="rootComposite" presStyleCnt="0"/>
      <dgm:spPr/>
    </dgm:pt>
    <dgm:pt modelId="{716332F5-717D-4818-9D11-067CEC17F699}" type="pres">
      <dgm:prSet presAssocID="{D4C9F77F-3F4C-4282-97D7-87C50D2F759D}" presName="rootText" presStyleLbl="node4" presStyleIdx="0" presStyleCnt="6" custScaleX="126277" custScaleY="55948" custLinFactNeighborX="4382" custLinFactNeighborY="3692">
        <dgm:presLayoutVars>
          <dgm:chPref val="3"/>
        </dgm:presLayoutVars>
      </dgm:prSet>
      <dgm:spPr/>
    </dgm:pt>
    <dgm:pt modelId="{3A894E5E-0BFD-4983-976C-03C8CC450EB4}" type="pres">
      <dgm:prSet presAssocID="{D4C9F77F-3F4C-4282-97D7-87C50D2F759D}" presName="rootConnector" presStyleLbl="node4" presStyleIdx="0" presStyleCnt="6"/>
      <dgm:spPr/>
    </dgm:pt>
    <dgm:pt modelId="{F105D8DF-99B6-4D87-AEA1-268C4272C54C}" type="pres">
      <dgm:prSet presAssocID="{D4C9F77F-3F4C-4282-97D7-87C50D2F759D}" presName="hierChild4" presStyleCnt="0"/>
      <dgm:spPr/>
    </dgm:pt>
    <dgm:pt modelId="{AD850418-756E-44CE-A43B-783A65C636BB}" type="pres">
      <dgm:prSet presAssocID="{B5640AEC-D198-4741-AC66-C6394FC45D87}" presName="Name37" presStyleLbl="parChTrans1D4" presStyleIdx="1" presStyleCnt="6"/>
      <dgm:spPr/>
    </dgm:pt>
    <dgm:pt modelId="{D6B2CFCD-CE8C-46AF-9ABD-6B8CFE66A742}" type="pres">
      <dgm:prSet presAssocID="{CB68382C-94A3-4F1F-B804-58A2639AA934}" presName="hierRoot2" presStyleCnt="0">
        <dgm:presLayoutVars>
          <dgm:hierBranch val="init"/>
        </dgm:presLayoutVars>
      </dgm:prSet>
      <dgm:spPr/>
    </dgm:pt>
    <dgm:pt modelId="{F041EDD7-4B04-4555-AD76-038589E8243C}" type="pres">
      <dgm:prSet presAssocID="{CB68382C-94A3-4F1F-B804-58A2639AA934}" presName="rootComposite" presStyleCnt="0"/>
      <dgm:spPr/>
    </dgm:pt>
    <dgm:pt modelId="{61A391F4-52F8-49EE-9C26-431222909E6E}" type="pres">
      <dgm:prSet presAssocID="{CB68382C-94A3-4F1F-B804-58A2639AA934}" presName="rootText" presStyleLbl="node4" presStyleIdx="1" presStyleCnt="6" custScaleX="163388" custScaleY="50626">
        <dgm:presLayoutVars>
          <dgm:chPref val="3"/>
        </dgm:presLayoutVars>
      </dgm:prSet>
      <dgm:spPr/>
    </dgm:pt>
    <dgm:pt modelId="{FA02FC84-FDD1-4CA5-A91B-2A3B5CDA25B5}" type="pres">
      <dgm:prSet presAssocID="{CB68382C-94A3-4F1F-B804-58A2639AA934}" presName="rootConnector" presStyleLbl="node4" presStyleIdx="1" presStyleCnt="6"/>
      <dgm:spPr/>
    </dgm:pt>
    <dgm:pt modelId="{3C7D6E6B-085E-42DD-AC11-CCE629F1666E}" type="pres">
      <dgm:prSet presAssocID="{CB68382C-94A3-4F1F-B804-58A2639AA934}" presName="hierChild4" presStyleCnt="0"/>
      <dgm:spPr/>
    </dgm:pt>
    <dgm:pt modelId="{9AD995BF-3DC4-4410-9C87-A1C2D1D45B60}" type="pres">
      <dgm:prSet presAssocID="{CB68382C-94A3-4F1F-B804-58A2639AA934}" presName="hierChild5" presStyleCnt="0"/>
      <dgm:spPr/>
    </dgm:pt>
    <dgm:pt modelId="{8658FE67-6149-4CDA-B251-AD1EE094034A}" type="pres">
      <dgm:prSet presAssocID="{BC601C70-A605-476C-9FF7-9E6E21F2BA2D}" presName="Name37" presStyleLbl="parChTrans1D4" presStyleIdx="2" presStyleCnt="6"/>
      <dgm:spPr/>
    </dgm:pt>
    <dgm:pt modelId="{90EEC69A-0479-47F5-9BE3-8AAEC42CE55A}" type="pres">
      <dgm:prSet presAssocID="{4E4C217C-B069-4A63-96B7-CD06603D70F1}" presName="hierRoot2" presStyleCnt="0">
        <dgm:presLayoutVars>
          <dgm:hierBranch val="init"/>
        </dgm:presLayoutVars>
      </dgm:prSet>
      <dgm:spPr/>
    </dgm:pt>
    <dgm:pt modelId="{FDED0DD5-929B-47A4-B87A-7B3F1C9D8B5A}" type="pres">
      <dgm:prSet presAssocID="{4E4C217C-B069-4A63-96B7-CD06603D70F1}" presName="rootComposite" presStyleCnt="0"/>
      <dgm:spPr/>
    </dgm:pt>
    <dgm:pt modelId="{1EF7ED83-2D70-4AA5-91E1-2D5179A33947}" type="pres">
      <dgm:prSet presAssocID="{4E4C217C-B069-4A63-96B7-CD06603D70F1}" presName="rootText" presStyleLbl="node4" presStyleIdx="2" presStyleCnt="6" custScaleX="132871" custScaleY="54206">
        <dgm:presLayoutVars>
          <dgm:chPref val="3"/>
        </dgm:presLayoutVars>
      </dgm:prSet>
      <dgm:spPr/>
    </dgm:pt>
    <dgm:pt modelId="{DD3B6127-6F04-42BE-B140-AF4DA607082B}" type="pres">
      <dgm:prSet presAssocID="{4E4C217C-B069-4A63-96B7-CD06603D70F1}" presName="rootConnector" presStyleLbl="node4" presStyleIdx="2" presStyleCnt="6"/>
      <dgm:spPr/>
    </dgm:pt>
    <dgm:pt modelId="{7E370746-EBF7-4718-82D8-7135BC2E3D0C}" type="pres">
      <dgm:prSet presAssocID="{4E4C217C-B069-4A63-96B7-CD06603D70F1}" presName="hierChild4" presStyleCnt="0"/>
      <dgm:spPr/>
    </dgm:pt>
    <dgm:pt modelId="{FFB6F48D-1BE8-4DEB-A18B-72128E25012D}" type="pres">
      <dgm:prSet presAssocID="{4E4C217C-B069-4A63-96B7-CD06603D70F1}" presName="hierChild5" presStyleCnt="0"/>
      <dgm:spPr/>
    </dgm:pt>
    <dgm:pt modelId="{4ED0A215-B28C-440D-BF81-6139649AE002}" type="pres">
      <dgm:prSet presAssocID="{C6AD6BD4-D893-45C7-82A4-E4085C0A4C63}" presName="Name37" presStyleLbl="parChTrans1D4" presStyleIdx="3" presStyleCnt="6"/>
      <dgm:spPr/>
    </dgm:pt>
    <dgm:pt modelId="{BFFFA3FF-FF0E-40FF-B8A6-49F8C69FCEEA}" type="pres">
      <dgm:prSet presAssocID="{AFD133F2-9DE0-47C0-9AEA-031246617364}" presName="hierRoot2" presStyleCnt="0">
        <dgm:presLayoutVars>
          <dgm:hierBranch val="init"/>
        </dgm:presLayoutVars>
      </dgm:prSet>
      <dgm:spPr/>
    </dgm:pt>
    <dgm:pt modelId="{B3A9F693-46C8-477F-9602-5AAF5C776FDA}" type="pres">
      <dgm:prSet presAssocID="{AFD133F2-9DE0-47C0-9AEA-031246617364}" presName="rootComposite" presStyleCnt="0"/>
      <dgm:spPr/>
    </dgm:pt>
    <dgm:pt modelId="{BA13F970-5ADF-4BA2-8EEB-D7A707942E12}" type="pres">
      <dgm:prSet presAssocID="{AFD133F2-9DE0-47C0-9AEA-031246617364}" presName="rootText" presStyleLbl="node4" presStyleIdx="3" presStyleCnt="6" custScaleX="133402" custScaleY="47174">
        <dgm:presLayoutVars>
          <dgm:chPref val="3"/>
        </dgm:presLayoutVars>
      </dgm:prSet>
      <dgm:spPr/>
    </dgm:pt>
    <dgm:pt modelId="{C574786F-3F39-4CC1-ADD0-5129EC5BAC88}" type="pres">
      <dgm:prSet presAssocID="{AFD133F2-9DE0-47C0-9AEA-031246617364}" presName="rootConnector" presStyleLbl="node4" presStyleIdx="3" presStyleCnt="6"/>
      <dgm:spPr/>
    </dgm:pt>
    <dgm:pt modelId="{67D02C1A-9B75-48F9-9157-D4749E63989D}" type="pres">
      <dgm:prSet presAssocID="{AFD133F2-9DE0-47C0-9AEA-031246617364}" presName="hierChild4" presStyleCnt="0"/>
      <dgm:spPr/>
    </dgm:pt>
    <dgm:pt modelId="{AB2A08A2-99D2-4412-AA21-07D3666BC66A}" type="pres">
      <dgm:prSet presAssocID="{AFD133F2-9DE0-47C0-9AEA-031246617364}" presName="hierChild5" presStyleCnt="0"/>
      <dgm:spPr/>
    </dgm:pt>
    <dgm:pt modelId="{92BDFBDE-4814-4313-8397-632D26C778F6}" type="pres">
      <dgm:prSet presAssocID="{D4C9F77F-3F4C-4282-97D7-87C50D2F759D}" presName="hierChild5" presStyleCnt="0"/>
      <dgm:spPr/>
    </dgm:pt>
    <dgm:pt modelId="{7F8A9AC5-11CA-4DCB-8474-7CE81B33D3EC}" type="pres">
      <dgm:prSet presAssocID="{A895291A-9E3D-4D06-AE51-C3A8A6B0E84A}" presName="Name37" presStyleLbl="parChTrans1D4" presStyleIdx="4" presStyleCnt="6"/>
      <dgm:spPr/>
    </dgm:pt>
    <dgm:pt modelId="{0E95B1E9-3736-4FBB-BAFE-285BF52B1710}" type="pres">
      <dgm:prSet presAssocID="{C4F40820-E9F7-418D-AF6D-FE8C23FA5974}" presName="hierRoot2" presStyleCnt="0">
        <dgm:presLayoutVars>
          <dgm:hierBranch val="init"/>
        </dgm:presLayoutVars>
      </dgm:prSet>
      <dgm:spPr/>
    </dgm:pt>
    <dgm:pt modelId="{91C10CDB-D00E-4516-8BF3-37B1CF80E596}" type="pres">
      <dgm:prSet presAssocID="{C4F40820-E9F7-418D-AF6D-FE8C23FA5974}" presName="rootComposite" presStyleCnt="0"/>
      <dgm:spPr/>
    </dgm:pt>
    <dgm:pt modelId="{A941F0F4-CB41-4BEA-90AF-3E12D06BBFAB}" type="pres">
      <dgm:prSet presAssocID="{C4F40820-E9F7-418D-AF6D-FE8C23FA5974}" presName="rootText" presStyleLbl="node4" presStyleIdx="4" presStyleCnt="6" custScaleX="73276" custScaleY="59719" custLinFactNeighborX="1411" custLinFactNeighborY="3358">
        <dgm:presLayoutVars>
          <dgm:chPref val="3"/>
        </dgm:presLayoutVars>
      </dgm:prSet>
      <dgm:spPr/>
    </dgm:pt>
    <dgm:pt modelId="{84955866-1098-46CA-BF83-29C811594C79}" type="pres">
      <dgm:prSet presAssocID="{C4F40820-E9F7-418D-AF6D-FE8C23FA5974}" presName="rootConnector" presStyleLbl="node4" presStyleIdx="4" presStyleCnt="6"/>
      <dgm:spPr/>
    </dgm:pt>
    <dgm:pt modelId="{B3760EBF-E638-4E26-AFF1-592D840EBAB2}" type="pres">
      <dgm:prSet presAssocID="{C4F40820-E9F7-418D-AF6D-FE8C23FA5974}" presName="hierChild4" presStyleCnt="0"/>
      <dgm:spPr/>
    </dgm:pt>
    <dgm:pt modelId="{09C4E7FA-CF0A-4F30-AEDF-DA4E66481271}" type="pres">
      <dgm:prSet presAssocID="{C4F40820-E9F7-418D-AF6D-FE8C23FA5974}" presName="hierChild5" presStyleCnt="0"/>
      <dgm:spPr/>
    </dgm:pt>
    <dgm:pt modelId="{012940C3-B781-44C5-B2C5-84B2B981172A}" type="pres">
      <dgm:prSet presAssocID="{5B2CAE9D-34DE-4DAA-89EA-48BD45C2F19C}" presName="hierChild5" presStyleCnt="0"/>
      <dgm:spPr/>
    </dgm:pt>
    <dgm:pt modelId="{35617EFC-B305-4F84-A910-8CA8F80E8C88}" type="pres">
      <dgm:prSet presAssocID="{67A6C4CE-6298-4B6E-9937-09AE55F08B74}" presName="Name37" presStyleLbl="parChTrans1D3" presStyleIdx="3" presStyleCnt="5"/>
      <dgm:spPr/>
    </dgm:pt>
    <dgm:pt modelId="{359620CE-2BAB-4E1E-8395-66A5231CE61E}" type="pres">
      <dgm:prSet presAssocID="{81D09150-5A80-4308-BF37-95484ADA1A50}" presName="hierRoot2" presStyleCnt="0">
        <dgm:presLayoutVars>
          <dgm:hierBranch val="init"/>
        </dgm:presLayoutVars>
      </dgm:prSet>
      <dgm:spPr/>
    </dgm:pt>
    <dgm:pt modelId="{7C7CC1FF-A836-4EF1-A08E-93F7F2E43E50}" type="pres">
      <dgm:prSet presAssocID="{81D09150-5A80-4308-BF37-95484ADA1A50}" presName="rootComposite" presStyleCnt="0"/>
      <dgm:spPr/>
    </dgm:pt>
    <dgm:pt modelId="{C3985437-D828-48EB-936C-4836E53288B4}" type="pres">
      <dgm:prSet presAssocID="{81D09150-5A80-4308-BF37-95484ADA1A50}" presName="rootText" presStyleLbl="node3" presStyleIdx="3" presStyleCnt="4" custScaleX="142004" custScaleY="86238" custLinFactNeighborX="42288" custLinFactNeighborY="-7355">
        <dgm:presLayoutVars>
          <dgm:chPref val="3"/>
        </dgm:presLayoutVars>
      </dgm:prSet>
      <dgm:spPr/>
    </dgm:pt>
    <dgm:pt modelId="{5B045712-AF8E-4EF6-BD1D-70C8ACCE8577}" type="pres">
      <dgm:prSet presAssocID="{81D09150-5A80-4308-BF37-95484ADA1A50}" presName="rootConnector" presStyleLbl="node3" presStyleIdx="3" presStyleCnt="4"/>
      <dgm:spPr/>
    </dgm:pt>
    <dgm:pt modelId="{3FF9FE98-0590-4C86-9840-A80987B41BFB}" type="pres">
      <dgm:prSet presAssocID="{81D09150-5A80-4308-BF37-95484ADA1A50}" presName="hierChild4" presStyleCnt="0"/>
      <dgm:spPr/>
    </dgm:pt>
    <dgm:pt modelId="{18A8A039-E701-400A-ABFD-28D08459A786}" type="pres">
      <dgm:prSet presAssocID="{1D31F29A-DB79-4E80-84DD-54518430E2B8}" presName="Name37" presStyleLbl="parChTrans1D4" presStyleIdx="5" presStyleCnt="6"/>
      <dgm:spPr/>
    </dgm:pt>
    <dgm:pt modelId="{CAD7D63A-8A88-4E9B-A218-3E80FB51C21E}" type="pres">
      <dgm:prSet presAssocID="{2390EA7D-E57F-4E45-B030-29D0D2CFCA4C}" presName="hierRoot2" presStyleCnt="0">
        <dgm:presLayoutVars>
          <dgm:hierBranch val="init"/>
        </dgm:presLayoutVars>
      </dgm:prSet>
      <dgm:spPr/>
    </dgm:pt>
    <dgm:pt modelId="{06B7D5DB-F0AB-4EE2-9766-2823E9E37B05}" type="pres">
      <dgm:prSet presAssocID="{2390EA7D-E57F-4E45-B030-29D0D2CFCA4C}" presName="rootComposite" presStyleCnt="0"/>
      <dgm:spPr/>
    </dgm:pt>
    <dgm:pt modelId="{7304BBA4-9FEB-4D56-8547-D72CE521F910}" type="pres">
      <dgm:prSet presAssocID="{2390EA7D-E57F-4E45-B030-29D0D2CFCA4C}" presName="rootText" presStyleLbl="node4" presStyleIdx="5" presStyleCnt="6" custScaleX="161017" custScaleY="45209" custLinFactNeighborX="61287">
        <dgm:presLayoutVars>
          <dgm:chPref val="3"/>
        </dgm:presLayoutVars>
      </dgm:prSet>
      <dgm:spPr/>
    </dgm:pt>
    <dgm:pt modelId="{26988E65-F06C-4618-BBF2-FBF92AAC1C2D}" type="pres">
      <dgm:prSet presAssocID="{2390EA7D-E57F-4E45-B030-29D0D2CFCA4C}" presName="rootConnector" presStyleLbl="node4" presStyleIdx="5" presStyleCnt="6"/>
      <dgm:spPr/>
    </dgm:pt>
    <dgm:pt modelId="{9049B64C-97E3-4C23-8C85-7D60217B026B}" type="pres">
      <dgm:prSet presAssocID="{2390EA7D-E57F-4E45-B030-29D0D2CFCA4C}" presName="hierChild4" presStyleCnt="0"/>
      <dgm:spPr/>
    </dgm:pt>
    <dgm:pt modelId="{C70D3136-4705-4878-8B9A-DACB81929A4A}" type="pres">
      <dgm:prSet presAssocID="{2390EA7D-E57F-4E45-B030-29D0D2CFCA4C}" presName="hierChild5" presStyleCnt="0"/>
      <dgm:spPr/>
    </dgm:pt>
    <dgm:pt modelId="{7B4A3685-F97D-4ACB-8F95-720AE109423F}" type="pres">
      <dgm:prSet presAssocID="{81D09150-5A80-4308-BF37-95484ADA1A50}" presName="hierChild5" presStyleCnt="0"/>
      <dgm:spPr/>
    </dgm:pt>
    <dgm:pt modelId="{4C8738AF-C98E-4945-9997-F3F1F9E80D41}" type="pres">
      <dgm:prSet presAssocID="{25A4C64C-43B5-47A0-8A42-B689B004E452}" presName="hierChild5" presStyleCnt="0"/>
      <dgm:spPr/>
    </dgm:pt>
    <dgm:pt modelId="{507B6D81-D6A2-4A7E-A3B5-68EC5DAB8765}" type="pres">
      <dgm:prSet presAssocID="{8DAD6422-D4A0-4BFD-ACB8-E3763E20DFFC}" presName="hierChild3" presStyleCnt="0"/>
      <dgm:spPr/>
    </dgm:pt>
    <dgm:pt modelId="{E9ED20E2-5506-4DB3-853D-82512246601D}" type="pres">
      <dgm:prSet presAssocID="{7C254A45-93F1-479A-9D6B-DB664E502407}" presName="Name111" presStyleLbl="parChTrans1D2" presStyleIdx="1" presStyleCnt="2"/>
      <dgm:spPr/>
    </dgm:pt>
    <dgm:pt modelId="{B8E63BA6-B754-4B83-A653-2DD3B10C4791}" type="pres">
      <dgm:prSet presAssocID="{9128B87F-751F-466F-8A14-0E45B45DAD6C}" presName="hierRoot3" presStyleCnt="0">
        <dgm:presLayoutVars>
          <dgm:hierBranch val="init"/>
        </dgm:presLayoutVars>
      </dgm:prSet>
      <dgm:spPr/>
    </dgm:pt>
    <dgm:pt modelId="{957718A6-9319-4098-B0AF-82402BAC2AD9}" type="pres">
      <dgm:prSet presAssocID="{9128B87F-751F-466F-8A14-0E45B45DAD6C}" presName="rootComposite3" presStyleCnt="0"/>
      <dgm:spPr/>
    </dgm:pt>
    <dgm:pt modelId="{1D4D2615-9431-423A-9F17-F3CC2079A77D}" type="pres">
      <dgm:prSet presAssocID="{9128B87F-751F-466F-8A14-0E45B45DAD6C}" presName="rootText3" presStyleLbl="asst1" presStyleIdx="0" presStyleCnt="2" custScaleX="151905" custScaleY="119811" custLinFactNeighborX="-19050" custLinFactNeighborY="39241">
        <dgm:presLayoutVars>
          <dgm:chPref val="3"/>
        </dgm:presLayoutVars>
      </dgm:prSet>
      <dgm:spPr/>
    </dgm:pt>
    <dgm:pt modelId="{FACE2F24-D3B1-4C8D-844E-0553FDCE3AC1}" type="pres">
      <dgm:prSet presAssocID="{9128B87F-751F-466F-8A14-0E45B45DAD6C}" presName="rootConnector3" presStyleLbl="asst1" presStyleIdx="0" presStyleCnt="2"/>
      <dgm:spPr/>
    </dgm:pt>
    <dgm:pt modelId="{EF7642BB-A7D5-4088-A97C-B7FBCBDFF84B}" type="pres">
      <dgm:prSet presAssocID="{9128B87F-751F-466F-8A14-0E45B45DAD6C}" presName="hierChild6" presStyleCnt="0"/>
      <dgm:spPr/>
    </dgm:pt>
    <dgm:pt modelId="{B5C7B2B7-C4A3-48B2-920E-F1DA25887A7D}" type="pres">
      <dgm:prSet presAssocID="{9128B87F-751F-466F-8A14-0E45B45DAD6C}" presName="hierChild7" presStyleCnt="0"/>
      <dgm:spPr/>
    </dgm:pt>
    <dgm:pt modelId="{A2DBE230-32A4-4146-96D7-D3B5ADC53620}" type="pres">
      <dgm:prSet presAssocID="{576C76E9-0E04-4EEC-9B9B-78781A377E3C}" presName="Name111" presStyleLbl="parChTrans1D3" presStyleIdx="4" presStyleCnt="5"/>
      <dgm:spPr/>
    </dgm:pt>
    <dgm:pt modelId="{83861D75-517C-441C-9B68-619FC210C271}" type="pres">
      <dgm:prSet presAssocID="{69EA08B8-5566-402E-8EF6-CABCDE933D65}" presName="hierRoot3" presStyleCnt="0">
        <dgm:presLayoutVars>
          <dgm:hierBranch val="init"/>
        </dgm:presLayoutVars>
      </dgm:prSet>
      <dgm:spPr/>
    </dgm:pt>
    <dgm:pt modelId="{05BA57BB-1794-485A-811F-C29FE3FBEACD}" type="pres">
      <dgm:prSet presAssocID="{69EA08B8-5566-402E-8EF6-CABCDE933D65}" presName="rootComposite3" presStyleCnt="0"/>
      <dgm:spPr/>
    </dgm:pt>
    <dgm:pt modelId="{E8C17C31-59FC-4DE9-BB9C-7F7800EF1B16}" type="pres">
      <dgm:prSet presAssocID="{69EA08B8-5566-402E-8EF6-CABCDE933D65}" presName="rootText3" presStyleLbl="asst1" presStyleIdx="1" presStyleCnt="2" custScaleX="114079" custLinFactNeighborX="-69382" custLinFactNeighborY="48598">
        <dgm:presLayoutVars>
          <dgm:chPref val="3"/>
        </dgm:presLayoutVars>
      </dgm:prSet>
      <dgm:spPr/>
    </dgm:pt>
    <dgm:pt modelId="{C1002FAA-362A-411E-9281-BCE882020532}" type="pres">
      <dgm:prSet presAssocID="{69EA08B8-5566-402E-8EF6-CABCDE933D65}" presName="rootConnector3" presStyleLbl="asst1" presStyleIdx="1" presStyleCnt="2"/>
      <dgm:spPr/>
    </dgm:pt>
    <dgm:pt modelId="{092A6A96-85A6-4094-92A8-48117F402C75}" type="pres">
      <dgm:prSet presAssocID="{69EA08B8-5566-402E-8EF6-CABCDE933D65}" presName="hierChild6" presStyleCnt="0"/>
      <dgm:spPr/>
    </dgm:pt>
    <dgm:pt modelId="{5DF93855-58CC-46AE-AEBE-388FBC0A70A5}" type="pres">
      <dgm:prSet presAssocID="{69EA08B8-5566-402E-8EF6-CABCDE933D65}" presName="hierChild7" presStyleCnt="0"/>
      <dgm:spPr/>
    </dgm:pt>
  </dgm:ptLst>
  <dgm:cxnLst>
    <dgm:cxn modelId="{7D881701-3553-449B-846D-146B25B7F589}" srcId="{81D09150-5A80-4308-BF37-95484ADA1A50}" destId="{2390EA7D-E57F-4E45-B030-29D0D2CFCA4C}" srcOrd="0" destOrd="0" parTransId="{1D31F29A-DB79-4E80-84DD-54518430E2B8}" sibTransId="{9F320E64-E975-4B9C-BBDB-2CECE50EEEC1}"/>
    <dgm:cxn modelId="{3AAE8601-27A3-44FE-9B19-59119E346E89}" type="presOf" srcId="{1D31F29A-DB79-4E80-84DD-54518430E2B8}" destId="{18A8A039-E701-400A-ABFD-28D08459A786}" srcOrd="0" destOrd="0" presId="urn:microsoft.com/office/officeart/2005/8/layout/orgChart1"/>
    <dgm:cxn modelId="{B47C0706-BF9C-4920-B2D2-D8B551C8DFB4}" type="presOf" srcId="{B5640AEC-D198-4741-AC66-C6394FC45D87}" destId="{AD850418-756E-44CE-A43B-783A65C636BB}" srcOrd="0" destOrd="0" presId="urn:microsoft.com/office/officeart/2005/8/layout/orgChart1"/>
    <dgm:cxn modelId="{37B6D006-9F40-4B64-8881-5CABFF8B5B6D}" type="presOf" srcId="{6C61DF82-A30A-49FE-8327-98E541152864}" destId="{E5206F95-EAAF-4267-BC85-52E0CC23D829}" srcOrd="0" destOrd="0" presId="urn:microsoft.com/office/officeart/2005/8/layout/orgChart1"/>
    <dgm:cxn modelId="{4BF07D0A-DA30-4E6C-9BDA-095BE64FCA05}" srcId="{9128B87F-751F-466F-8A14-0E45B45DAD6C}" destId="{69EA08B8-5566-402E-8EF6-CABCDE933D65}" srcOrd="0" destOrd="0" parTransId="{576C76E9-0E04-4EEC-9B9B-78781A377E3C}" sibTransId="{314C27D8-CDC8-43C0-9712-79842D677208}"/>
    <dgm:cxn modelId="{69FCA40A-32E4-4575-A45D-840BA332FF66}" srcId="{25A4C64C-43B5-47A0-8A42-B689B004E452}" destId="{81D09150-5A80-4308-BF37-95484ADA1A50}" srcOrd="3" destOrd="0" parTransId="{67A6C4CE-6298-4B6E-9937-09AE55F08B74}" sibTransId="{70CC14E5-ED1D-4512-A5E7-A27F8ED22C62}"/>
    <dgm:cxn modelId="{B9574012-4432-46F3-B1A7-02E3EC2804FE}" srcId="{8DAD6422-D4A0-4BFD-ACB8-E3763E20DFFC}" destId="{9128B87F-751F-466F-8A14-0E45B45DAD6C}" srcOrd="0" destOrd="0" parTransId="{7C254A45-93F1-479A-9D6B-DB664E502407}" sibTransId="{ED7F95D1-A55F-4C77-91FC-E1BE98FB4B01}"/>
    <dgm:cxn modelId="{F2B4F41C-042D-49A7-BFC9-9308D0637A00}" type="presOf" srcId="{25A4C64C-43B5-47A0-8A42-B689B004E452}" destId="{D9BD9B6F-E28D-4EDA-876D-EAA19CFCE1AE}" srcOrd="1" destOrd="0" presId="urn:microsoft.com/office/officeart/2005/8/layout/orgChart1"/>
    <dgm:cxn modelId="{0CD6221F-F49B-44F2-9277-CCE3B8A350CC}" type="presOf" srcId="{81D09150-5A80-4308-BF37-95484ADA1A50}" destId="{C3985437-D828-48EB-936C-4836E53288B4}" srcOrd="0" destOrd="0" presId="urn:microsoft.com/office/officeart/2005/8/layout/orgChart1"/>
    <dgm:cxn modelId="{23D37E1F-88A9-48CC-A300-16ACC103CDF0}" srcId="{25A4C64C-43B5-47A0-8A42-B689B004E452}" destId="{5B2CAE9D-34DE-4DAA-89EA-48BD45C2F19C}" srcOrd="2" destOrd="0" parTransId="{98985B2E-58D5-4527-9776-6FC07B2A801C}" sibTransId="{8ECD9223-83E8-454B-AEF5-8D19463AD45B}"/>
    <dgm:cxn modelId="{9212D024-2934-4779-8E94-9666206ABA7A}" type="presOf" srcId="{9128B87F-751F-466F-8A14-0E45B45DAD6C}" destId="{FACE2F24-D3B1-4C8D-844E-0553FDCE3AC1}" srcOrd="1" destOrd="0" presId="urn:microsoft.com/office/officeart/2005/8/layout/orgChart1"/>
    <dgm:cxn modelId="{CA3FE026-72D3-4544-9106-6BEAEBD5EDF6}" type="presOf" srcId="{5B2CAE9D-34DE-4DAA-89EA-48BD45C2F19C}" destId="{A603502A-A107-4550-90EE-54F4F2D096A7}" srcOrd="0" destOrd="0" presId="urn:microsoft.com/office/officeart/2005/8/layout/orgChart1"/>
    <dgm:cxn modelId="{0A4E3B27-427B-42E9-B478-68F09A9542E2}" srcId="{25A4C64C-43B5-47A0-8A42-B689B004E452}" destId="{2A8F2BBC-FC84-452D-A2A5-1D71CCCF48B2}" srcOrd="1" destOrd="0" parTransId="{7FCAC033-300C-4C2F-A684-491401428E3F}" sibTransId="{4F3784F9-C19F-4CBA-A905-05FA07C78385}"/>
    <dgm:cxn modelId="{348A822B-60E7-4651-91E3-8DB26AF52704}" type="presOf" srcId="{98985B2E-58D5-4527-9776-6FC07B2A801C}" destId="{49834773-1313-48D6-B6BD-C0D74F09B7BE}" srcOrd="0" destOrd="0" presId="urn:microsoft.com/office/officeart/2005/8/layout/orgChart1"/>
    <dgm:cxn modelId="{C4270D2D-F860-4E20-8600-0F8196531591}" type="presOf" srcId="{D4C9F77F-3F4C-4282-97D7-87C50D2F759D}" destId="{716332F5-717D-4818-9D11-067CEC17F699}" srcOrd="0" destOrd="0" presId="urn:microsoft.com/office/officeart/2005/8/layout/orgChart1"/>
    <dgm:cxn modelId="{B58DA82E-DF2B-4EDB-A685-95992EB0913D}" type="presOf" srcId="{C4F40820-E9F7-418D-AF6D-FE8C23FA5974}" destId="{84955866-1098-46CA-BF83-29C811594C79}" srcOrd="1" destOrd="0" presId="urn:microsoft.com/office/officeart/2005/8/layout/orgChart1"/>
    <dgm:cxn modelId="{32524131-4FBD-433C-99CC-ED4EE19F21B3}" type="presOf" srcId="{AFD133F2-9DE0-47C0-9AEA-031246617364}" destId="{C574786F-3F39-4CC1-ADD0-5129EC5BAC88}" srcOrd="1" destOrd="0" presId="urn:microsoft.com/office/officeart/2005/8/layout/orgChart1"/>
    <dgm:cxn modelId="{38842937-3BD1-443E-9238-03F78A5EE6C1}" type="presOf" srcId="{F36C2C60-8D83-4F1A-BAFB-A1CF82694352}" destId="{9DAC4DA5-05BC-4A25-BF0B-0BA9650EA448}" srcOrd="0" destOrd="0" presId="urn:microsoft.com/office/officeart/2005/8/layout/orgChart1"/>
    <dgm:cxn modelId="{7C429D37-85F5-48AE-822B-F867B7ABCEE1}" type="presOf" srcId="{8DAD6422-D4A0-4BFD-ACB8-E3763E20DFFC}" destId="{E236C1AC-736A-45E7-AE53-A683E3CE89AA}" srcOrd="1" destOrd="0" presId="urn:microsoft.com/office/officeart/2005/8/layout/orgChart1"/>
    <dgm:cxn modelId="{9B618239-FC3F-47B7-B521-B489C436B0A6}" srcId="{5B2CAE9D-34DE-4DAA-89EA-48BD45C2F19C}" destId="{D4C9F77F-3F4C-4282-97D7-87C50D2F759D}" srcOrd="0" destOrd="0" parTransId="{50ECD425-8A0B-4A88-B662-0BA44D9C8F4D}" sibTransId="{159FE0A2-6C71-40E8-AC0A-5E7903DD41AE}"/>
    <dgm:cxn modelId="{4479FC3C-6294-4367-8AE7-A6E8CB0F4AC3}" type="presOf" srcId="{9128B87F-751F-466F-8A14-0E45B45DAD6C}" destId="{1D4D2615-9431-423A-9F17-F3CC2079A77D}" srcOrd="0" destOrd="0" presId="urn:microsoft.com/office/officeart/2005/8/layout/orgChart1"/>
    <dgm:cxn modelId="{845C1B41-DBED-48CD-B178-5E5A319892DC}" srcId="{D4C9F77F-3F4C-4282-97D7-87C50D2F759D}" destId="{4E4C217C-B069-4A63-96B7-CD06603D70F1}" srcOrd="1" destOrd="0" parTransId="{BC601C70-A605-476C-9FF7-9E6E21F2BA2D}" sibTransId="{E38C1D88-48CC-4F19-86B2-F1784759BBF7}"/>
    <dgm:cxn modelId="{8A448942-555E-44AA-9793-A57C4A6AE918}" srcId="{D4C9F77F-3F4C-4282-97D7-87C50D2F759D}" destId="{AFD133F2-9DE0-47C0-9AEA-031246617364}" srcOrd="2" destOrd="0" parTransId="{C6AD6BD4-D893-45C7-82A4-E4085C0A4C63}" sibTransId="{DC1339A4-2F61-4E84-8575-7A8C67B26AA3}"/>
    <dgm:cxn modelId="{B727FD62-A86B-4A66-A4FF-BC07E695E03F}" type="presOf" srcId="{2A8F2BBC-FC84-452D-A2A5-1D71CCCF48B2}" destId="{FFC41259-2F0A-47C5-BB6D-501CA19029FC}" srcOrd="1" destOrd="0" presId="urn:microsoft.com/office/officeart/2005/8/layout/orgChart1"/>
    <dgm:cxn modelId="{36FC1A45-9B85-4D82-9A9C-704C058E8467}" type="presOf" srcId="{4E4C217C-B069-4A63-96B7-CD06603D70F1}" destId="{DD3B6127-6F04-42BE-B140-AF4DA607082B}" srcOrd="1" destOrd="0" presId="urn:microsoft.com/office/officeart/2005/8/layout/orgChart1"/>
    <dgm:cxn modelId="{88441F69-9BDC-4141-9D31-92F95E603EA9}" type="presOf" srcId="{2390EA7D-E57F-4E45-B030-29D0D2CFCA4C}" destId="{26988E65-F06C-4618-BBF2-FBF92AAC1C2D}" srcOrd="1" destOrd="0" presId="urn:microsoft.com/office/officeart/2005/8/layout/orgChart1"/>
    <dgm:cxn modelId="{7008D64E-8E30-42A0-BFED-2D5A0673CD08}" type="presOf" srcId="{672F70E1-93CB-4095-B6B9-A920E5FB7514}" destId="{610976B3-33E5-449B-B6CD-AC685EDFC26C}" srcOrd="0" destOrd="0" presId="urn:microsoft.com/office/officeart/2005/8/layout/orgChart1"/>
    <dgm:cxn modelId="{105C6D70-76F7-439A-A0FB-C4F9CBFC8B05}" type="presOf" srcId="{C4F40820-E9F7-418D-AF6D-FE8C23FA5974}" destId="{A941F0F4-CB41-4BEA-90AF-3E12D06BBFAB}" srcOrd="0" destOrd="0" presId="urn:microsoft.com/office/officeart/2005/8/layout/orgChart1"/>
    <dgm:cxn modelId="{11715051-C531-491C-8957-BF873080F712}" type="presOf" srcId="{4E4C217C-B069-4A63-96B7-CD06603D70F1}" destId="{1EF7ED83-2D70-4AA5-91E1-2D5179A33947}" srcOrd="0" destOrd="0" presId="urn:microsoft.com/office/officeart/2005/8/layout/orgChart1"/>
    <dgm:cxn modelId="{B8783375-1075-4B9A-BA7A-2F0DE92D2F2F}" type="presOf" srcId="{2390EA7D-E57F-4E45-B030-29D0D2CFCA4C}" destId="{7304BBA4-9FEB-4D56-8547-D72CE521F910}" srcOrd="0" destOrd="0" presId="urn:microsoft.com/office/officeart/2005/8/layout/orgChart1"/>
    <dgm:cxn modelId="{BF9CBD7A-B660-4B67-9492-321AD03D2C44}" type="presOf" srcId="{041A52AE-F7C7-4C8D-B60F-6A0DC2575AD1}" destId="{4E9417FD-7693-4402-B81A-F2151F76A758}" srcOrd="0" destOrd="0" presId="urn:microsoft.com/office/officeart/2005/8/layout/orgChart1"/>
    <dgm:cxn modelId="{ABDF3F84-1641-45EE-B29A-895DE21557C4}" type="presOf" srcId="{AFD133F2-9DE0-47C0-9AEA-031246617364}" destId="{BA13F970-5ADF-4BA2-8EEB-D7A707942E12}" srcOrd="0" destOrd="0" presId="urn:microsoft.com/office/officeart/2005/8/layout/orgChart1"/>
    <dgm:cxn modelId="{BCD1E589-7628-4291-ADA2-F7A5727E7F4C}" type="presOf" srcId="{BC601C70-A605-476C-9FF7-9E6E21F2BA2D}" destId="{8658FE67-6149-4CDA-B251-AD1EE094034A}" srcOrd="0" destOrd="0" presId="urn:microsoft.com/office/officeart/2005/8/layout/orgChart1"/>
    <dgm:cxn modelId="{FD42D292-A7DF-4D7C-9DD7-5803DB4D3E3E}" type="presOf" srcId="{67A6C4CE-6298-4B6E-9937-09AE55F08B74}" destId="{35617EFC-B305-4F84-A910-8CA8F80E8C88}" srcOrd="0" destOrd="0" presId="urn:microsoft.com/office/officeart/2005/8/layout/orgChart1"/>
    <dgm:cxn modelId="{57610794-4673-4387-A4E9-FB1E4AC9BBCE}" type="presOf" srcId="{69EA08B8-5566-402E-8EF6-CABCDE933D65}" destId="{C1002FAA-362A-411E-9281-BCE882020532}" srcOrd="1" destOrd="0" presId="urn:microsoft.com/office/officeart/2005/8/layout/orgChart1"/>
    <dgm:cxn modelId="{2BDC3A97-4DB1-4A1D-9628-E5090490CB98}" type="presOf" srcId="{25A4C64C-43B5-47A0-8A42-B689B004E452}" destId="{E326770A-14E4-41F8-B508-A5B4FD684887}" srcOrd="0" destOrd="0" presId="urn:microsoft.com/office/officeart/2005/8/layout/orgChart1"/>
    <dgm:cxn modelId="{9455EB97-6497-4FC7-8470-90BC4BC8685D}" type="presOf" srcId="{C6AD6BD4-D893-45C7-82A4-E4085C0A4C63}" destId="{4ED0A215-B28C-440D-BF81-6139649AE002}" srcOrd="0" destOrd="0" presId="urn:microsoft.com/office/officeart/2005/8/layout/orgChart1"/>
    <dgm:cxn modelId="{2F4F119A-A301-41E7-B8BA-62553218D14D}" type="presOf" srcId="{5B2CAE9D-34DE-4DAA-89EA-48BD45C2F19C}" destId="{99B4661F-F20A-4001-87B8-3739D142D4E4}" srcOrd="1" destOrd="0" presId="urn:microsoft.com/office/officeart/2005/8/layout/orgChart1"/>
    <dgm:cxn modelId="{20AC059D-1622-48D4-96CC-68E1AA467796}" srcId="{25A4C64C-43B5-47A0-8A42-B689B004E452}" destId="{672F70E1-93CB-4095-B6B9-A920E5FB7514}" srcOrd="0" destOrd="0" parTransId="{F36C2C60-8D83-4F1A-BAFB-A1CF82694352}" sibTransId="{6615B0EB-CBAE-42F4-8802-D0571DFC6A0F}"/>
    <dgm:cxn modelId="{C695CEA0-321D-4674-B923-AE87E0C3B0E8}" type="presOf" srcId="{2A8F2BBC-FC84-452D-A2A5-1D71CCCF48B2}" destId="{B9F3BA77-F027-4B42-902B-012CA72AB835}" srcOrd="0" destOrd="0" presId="urn:microsoft.com/office/officeart/2005/8/layout/orgChart1"/>
    <dgm:cxn modelId="{4444BEB0-6CD9-4CAF-BEA5-D3B0F49BE2BC}" srcId="{6C61DF82-A30A-49FE-8327-98E541152864}" destId="{8DAD6422-D4A0-4BFD-ACB8-E3763E20DFFC}" srcOrd="0" destOrd="0" parTransId="{F81D0BF2-D0B6-4123-87D6-C65815DD2FED}" sibTransId="{87DED74E-9FA1-447B-823F-37B42BEDDDCF}"/>
    <dgm:cxn modelId="{2F6ECDB1-2960-4665-8338-DF68274CC6A9}" type="presOf" srcId="{50ECD425-8A0B-4A88-B662-0BA44D9C8F4D}" destId="{4ACB37A0-D414-45B1-8CAD-152CA66AA772}" srcOrd="0" destOrd="0" presId="urn:microsoft.com/office/officeart/2005/8/layout/orgChart1"/>
    <dgm:cxn modelId="{6705FFBC-0A66-4CDD-85E7-B7A7021C89AA}" type="presOf" srcId="{576C76E9-0E04-4EEC-9B9B-78781A377E3C}" destId="{A2DBE230-32A4-4146-96D7-D3B5ADC53620}" srcOrd="0" destOrd="0" presId="urn:microsoft.com/office/officeart/2005/8/layout/orgChart1"/>
    <dgm:cxn modelId="{CE3BBABE-FE08-4029-ACCA-655ACADBEC9A}" type="presOf" srcId="{7C254A45-93F1-479A-9D6B-DB664E502407}" destId="{E9ED20E2-5506-4DB3-853D-82512246601D}" srcOrd="0" destOrd="0" presId="urn:microsoft.com/office/officeart/2005/8/layout/orgChart1"/>
    <dgm:cxn modelId="{4C0B56C5-C555-47D3-8433-ECF05D2142D4}" srcId="{5B2CAE9D-34DE-4DAA-89EA-48BD45C2F19C}" destId="{C4F40820-E9F7-418D-AF6D-FE8C23FA5974}" srcOrd="1" destOrd="0" parTransId="{A895291A-9E3D-4D06-AE51-C3A8A6B0E84A}" sibTransId="{5E398BC7-A9EA-4952-A84F-89A7210AEEAF}"/>
    <dgm:cxn modelId="{DED6D5CB-4E70-4EE3-83B8-D242143889C0}" type="presOf" srcId="{69EA08B8-5566-402E-8EF6-CABCDE933D65}" destId="{E8C17C31-59FC-4DE9-BB9C-7F7800EF1B16}" srcOrd="0" destOrd="0" presId="urn:microsoft.com/office/officeart/2005/8/layout/orgChart1"/>
    <dgm:cxn modelId="{5D0A0ED1-E741-46E9-9B90-3861E8DC6913}" type="presOf" srcId="{7FCAC033-300C-4C2F-A684-491401428E3F}" destId="{5FE58535-236B-4A6A-AC9E-3B168B2765DE}" srcOrd="0" destOrd="0" presId="urn:microsoft.com/office/officeart/2005/8/layout/orgChart1"/>
    <dgm:cxn modelId="{098690D4-B2C3-496F-9106-9177E100CFB2}" type="presOf" srcId="{D4C9F77F-3F4C-4282-97D7-87C50D2F759D}" destId="{3A894E5E-0BFD-4983-976C-03C8CC450EB4}" srcOrd="1" destOrd="0" presId="urn:microsoft.com/office/officeart/2005/8/layout/orgChart1"/>
    <dgm:cxn modelId="{D00893D9-EA95-4D8A-84E6-CADFA96E7064}" type="presOf" srcId="{CB68382C-94A3-4F1F-B804-58A2639AA934}" destId="{61A391F4-52F8-49EE-9C26-431222909E6E}" srcOrd="0" destOrd="0" presId="urn:microsoft.com/office/officeart/2005/8/layout/orgChart1"/>
    <dgm:cxn modelId="{5E7A0ADC-ABA7-4ECB-BA1C-DF43AB91FE57}" type="presOf" srcId="{81D09150-5A80-4308-BF37-95484ADA1A50}" destId="{5B045712-AF8E-4EF6-BD1D-70C8ACCE8577}" srcOrd="1" destOrd="0" presId="urn:microsoft.com/office/officeart/2005/8/layout/orgChart1"/>
    <dgm:cxn modelId="{9F0162EE-9871-446F-97BF-B8695235C255}" type="presOf" srcId="{A895291A-9E3D-4D06-AE51-C3A8A6B0E84A}" destId="{7F8A9AC5-11CA-4DCB-8474-7CE81B33D3EC}" srcOrd="0" destOrd="0" presId="urn:microsoft.com/office/officeart/2005/8/layout/orgChart1"/>
    <dgm:cxn modelId="{8048BFEE-A486-40D2-8B96-3F2742354DE0}" srcId="{D4C9F77F-3F4C-4282-97D7-87C50D2F759D}" destId="{CB68382C-94A3-4F1F-B804-58A2639AA934}" srcOrd="0" destOrd="0" parTransId="{B5640AEC-D198-4741-AC66-C6394FC45D87}" sibTransId="{170F0378-3618-45D9-9E4F-FFF7E692F5C9}"/>
    <dgm:cxn modelId="{6E0FEBEF-0F13-4A5E-998C-9F5BAF40E4A6}" type="presOf" srcId="{672F70E1-93CB-4095-B6B9-A920E5FB7514}" destId="{61762067-C83C-49DE-A91A-34FB5C83B816}" srcOrd="1" destOrd="0" presId="urn:microsoft.com/office/officeart/2005/8/layout/orgChart1"/>
    <dgm:cxn modelId="{69AE84F3-7031-4952-9D65-1BB72CDA82B8}" srcId="{8DAD6422-D4A0-4BFD-ACB8-E3763E20DFFC}" destId="{25A4C64C-43B5-47A0-8A42-B689B004E452}" srcOrd="1" destOrd="0" parTransId="{041A52AE-F7C7-4C8D-B60F-6A0DC2575AD1}" sibTransId="{CF628E2F-CDA2-4376-BDA6-2730D4012988}"/>
    <dgm:cxn modelId="{AEE4CAF9-8176-486C-BA7B-1438A131CB33}" type="presOf" srcId="{8DAD6422-D4A0-4BFD-ACB8-E3763E20DFFC}" destId="{14A87AE7-DC87-4371-8BED-C621A4CE1637}" srcOrd="0" destOrd="0" presId="urn:microsoft.com/office/officeart/2005/8/layout/orgChart1"/>
    <dgm:cxn modelId="{F4E217FF-8779-485F-AD73-D47DC964643C}" type="presOf" srcId="{CB68382C-94A3-4F1F-B804-58A2639AA934}" destId="{FA02FC84-FDD1-4CA5-A91B-2A3B5CDA25B5}" srcOrd="1" destOrd="0" presId="urn:microsoft.com/office/officeart/2005/8/layout/orgChart1"/>
    <dgm:cxn modelId="{C15547C5-CE49-4CDA-95D6-CC3BDD0936BC}" type="presParOf" srcId="{E5206F95-EAAF-4267-BC85-52E0CC23D829}" destId="{14E9CB0F-20F2-422E-9B7C-8B80FD632B7C}" srcOrd="0" destOrd="0" presId="urn:microsoft.com/office/officeart/2005/8/layout/orgChart1"/>
    <dgm:cxn modelId="{8EDD4182-D462-44C9-B7BC-57BDEB9229D7}" type="presParOf" srcId="{14E9CB0F-20F2-422E-9B7C-8B80FD632B7C}" destId="{1A16FDA1-94F1-435D-BCED-C2ACD44DA405}" srcOrd="0" destOrd="0" presId="urn:microsoft.com/office/officeart/2005/8/layout/orgChart1"/>
    <dgm:cxn modelId="{CA693349-AB48-4E9C-9553-FF311FA10893}" type="presParOf" srcId="{1A16FDA1-94F1-435D-BCED-C2ACD44DA405}" destId="{14A87AE7-DC87-4371-8BED-C621A4CE1637}" srcOrd="0" destOrd="0" presId="urn:microsoft.com/office/officeart/2005/8/layout/orgChart1"/>
    <dgm:cxn modelId="{3ADC7D59-0364-4638-B893-9264AA138C3C}" type="presParOf" srcId="{1A16FDA1-94F1-435D-BCED-C2ACD44DA405}" destId="{E236C1AC-736A-45E7-AE53-A683E3CE89AA}" srcOrd="1" destOrd="0" presId="urn:microsoft.com/office/officeart/2005/8/layout/orgChart1"/>
    <dgm:cxn modelId="{CAB9364D-CA33-4200-8DDD-E7FDCF977E7B}" type="presParOf" srcId="{14E9CB0F-20F2-422E-9B7C-8B80FD632B7C}" destId="{91F9F609-86DB-4C25-B61A-989A16D1A8F8}" srcOrd="1" destOrd="0" presId="urn:microsoft.com/office/officeart/2005/8/layout/orgChart1"/>
    <dgm:cxn modelId="{AF9F8593-3074-4FB3-9FFA-9BBDAC2B1EE6}" type="presParOf" srcId="{91F9F609-86DB-4C25-B61A-989A16D1A8F8}" destId="{4E9417FD-7693-4402-B81A-F2151F76A758}" srcOrd="0" destOrd="0" presId="urn:microsoft.com/office/officeart/2005/8/layout/orgChart1"/>
    <dgm:cxn modelId="{2EBDBA5C-DF61-42DF-86EF-D61DC7E8035E}" type="presParOf" srcId="{91F9F609-86DB-4C25-B61A-989A16D1A8F8}" destId="{49B3B876-1BE7-450A-89AE-9772406AD208}" srcOrd="1" destOrd="0" presId="urn:microsoft.com/office/officeart/2005/8/layout/orgChart1"/>
    <dgm:cxn modelId="{9E313D15-4BAA-4DA7-BE35-C0744AA409A4}" type="presParOf" srcId="{49B3B876-1BE7-450A-89AE-9772406AD208}" destId="{0B43D945-8748-4EA5-9A3C-F6EBA3B7C744}" srcOrd="0" destOrd="0" presId="urn:microsoft.com/office/officeart/2005/8/layout/orgChart1"/>
    <dgm:cxn modelId="{EE6B8563-45EB-45A0-B1B4-DA906EC7D078}" type="presParOf" srcId="{0B43D945-8748-4EA5-9A3C-F6EBA3B7C744}" destId="{E326770A-14E4-41F8-B508-A5B4FD684887}" srcOrd="0" destOrd="0" presId="urn:microsoft.com/office/officeart/2005/8/layout/orgChart1"/>
    <dgm:cxn modelId="{84AB7E95-8C3D-43F9-BEF5-E109B83D5520}" type="presParOf" srcId="{0B43D945-8748-4EA5-9A3C-F6EBA3B7C744}" destId="{D9BD9B6F-E28D-4EDA-876D-EAA19CFCE1AE}" srcOrd="1" destOrd="0" presId="urn:microsoft.com/office/officeart/2005/8/layout/orgChart1"/>
    <dgm:cxn modelId="{90E3FC36-62A5-4825-B79F-911E40DADD51}" type="presParOf" srcId="{49B3B876-1BE7-450A-89AE-9772406AD208}" destId="{78B36376-42F6-4A74-B0EF-790EB2DA45B2}" srcOrd="1" destOrd="0" presId="urn:microsoft.com/office/officeart/2005/8/layout/orgChart1"/>
    <dgm:cxn modelId="{544D56BA-48A0-498C-8CCC-D6647FFB6D39}" type="presParOf" srcId="{78B36376-42F6-4A74-B0EF-790EB2DA45B2}" destId="{9DAC4DA5-05BC-4A25-BF0B-0BA9650EA448}" srcOrd="0" destOrd="0" presId="urn:microsoft.com/office/officeart/2005/8/layout/orgChart1"/>
    <dgm:cxn modelId="{57BC2ED2-9EDA-408C-B513-5789A68C826F}" type="presParOf" srcId="{78B36376-42F6-4A74-B0EF-790EB2DA45B2}" destId="{6B027B75-DC76-4151-96E0-8DC99A9FE54B}" srcOrd="1" destOrd="0" presId="urn:microsoft.com/office/officeart/2005/8/layout/orgChart1"/>
    <dgm:cxn modelId="{40C88640-53C9-4F60-924D-CD69083604B1}" type="presParOf" srcId="{6B027B75-DC76-4151-96E0-8DC99A9FE54B}" destId="{9B6520EF-FE64-4447-8AB6-2D4E6F9488B4}" srcOrd="0" destOrd="0" presId="urn:microsoft.com/office/officeart/2005/8/layout/orgChart1"/>
    <dgm:cxn modelId="{2CB1F3D2-4BCA-4C8E-9050-A4FF8D1DCAB3}" type="presParOf" srcId="{9B6520EF-FE64-4447-8AB6-2D4E6F9488B4}" destId="{610976B3-33E5-449B-B6CD-AC685EDFC26C}" srcOrd="0" destOrd="0" presId="urn:microsoft.com/office/officeart/2005/8/layout/orgChart1"/>
    <dgm:cxn modelId="{2A05220D-6C85-49A8-800F-CD6C9606BC5E}" type="presParOf" srcId="{9B6520EF-FE64-4447-8AB6-2D4E6F9488B4}" destId="{61762067-C83C-49DE-A91A-34FB5C83B816}" srcOrd="1" destOrd="0" presId="urn:microsoft.com/office/officeart/2005/8/layout/orgChart1"/>
    <dgm:cxn modelId="{3E650530-CB2E-4799-80FC-B2041FBC7840}" type="presParOf" srcId="{6B027B75-DC76-4151-96E0-8DC99A9FE54B}" destId="{F4109D38-FEFF-47B4-91A8-189ABDD55ACA}" srcOrd="1" destOrd="0" presId="urn:microsoft.com/office/officeart/2005/8/layout/orgChart1"/>
    <dgm:cxn modelId="{31F55E1D-C8BA-4038-98D6-727A7AD21913}" type="presParOf" srcId="{6B027B75-DC76-4151-96E0-8DC99A9FE54B}" destId="{2BABBBBF-6F47-4BA8-BF1D-408B93A01EFE}" srcOrd="2" destOrd="0" presId="urn:microsoft.com/office/officeart/2005/8/layout/orgChart1"/>
    <dgm:cxn modelId="{B0AD8FA8-7EA2-4303-B942-7D3BC2BE3060}" type="presParOf" srcId="{78B36376-42F6-4A74-B0EF-790EB2DA45B2}" destId="{5FE58535-236B-4A6A-AC9E-3B168B2765DE}" srcOrd="2" destOrd="0" presId="urn:microsoft.com/office/officeart/2005/8/layout/orgChart1"/>
    <dgm:cxn modelId="{60B785FA-EDB6-480B-8F93-6BAB4CA87681}" type="presParOf" srcId="{78B36376-42F6-4A74-B0EF-790EB2DA45B2}" destId="{B5C53147-DA30-41B2-84A4-F432ACB899AD}" srcOrd="3" destOrd="0" presId="urn:microsoft.com/office/officeart/2005/8/layout/orgChart1"/>
    <dgm:cxn modelId="{36448E12-C42A-4E6D-B1DF-242FA4061F63}" type="presParOf" srcId="{B5C53147-DA30-41B2-84A4-F432ACB899AD}" destId="{60A67824-5986-4E91-B8E2-DB88099E503A}" srcOrd="0" destOrd="0" presId="urn:microsoft.com/office/officeart/2005/8/layout/orgChart1"/>
    <dgm:cxn modelId="{20A69C9E-B11B-4F77-94C6-1955138C3418}" type="presParOf" srcId="{60A67824-5986-4E91-B8E2-DB88099E503A}" destId="{B9F3BA77-F027-4B42-902B-012CA72AB835}" srcOrd="0" destOrd="0" presId="urn:microsoft.com/office/officeart/2005/8/layout/orgChart1"/>
    <dgm:cxn modelId="{EDBB6B03-0D55-48C2-B157-0A43703FA868}" type="presParOf" srcId="{60A67824-5986-4E91-B8E2-DB88099E503A}" destId="{FFC41259-2F0A-47C5-BB6D-501CA19029FC}" srcOrd="1" destOrd="0" presId="urn:microsoft.com/office/officeart/2005/8/layout/orgChart1"/>
    <dgm:cxn modelId="{D208910E-FE5C-471C-AB4F-5C84B27B6E13}" type="presParOf" srcId="{B5C53147-DA30-41B2-84A4-F432ACB899AD}" destId="{05FADFD7-F22B-4B90-BC56-76AE383134EF}" srcOrd="1" destOrd="0" presId="urn:microsoft.com/office/officeart/2005/8/layout/orgChart1"/>
    <dgm:cxn modelId="{06B5FDEA-B412-4C22-839F-528DC3B7AB54}" type="presParOf" srcId="{B5C53147-DA30-41B2-84A4-F432ACB899AD}" destId="{DAF8E56F-8F45-4B49-805F-E7EEF3046EE9}" srcOrd="2" destOrd="0" presId="urn:microsoft.com/office/officeart/2005/8/layout/orgChart1"/>
    <dgm:cxn modelId="{0DB9E1B4-F64E-41FF-BAE4-F7DD6D9A116A}" type="presParOf" srcId="{78B36376-42F6-4A74-B0EF-790EB2DA45B2}" destId="{49834773-1313-48D6-B6BD-C0D74F09B7BE}" srcOrd="4" destOrd="0" presId="urn:microsoft.com/office/officeart/2005/8/layout/orgChart1"/>
    <dgm:cxn modelId="{C58D9A67-B6A8-4272-B232-66409B18488E}" type="presParOf" srcId="{78B36376-42F6-4A74-B0EF-790EB2DA45B2}" destId="{4764EDBE-2174-4800-98FF-424F087C795D}" srcOrd="5" destOrd="0" presId="urn:microsoft.com/office/officeart/2005/8/layout/orgChart1"/>
    <dgm:cxn modelId="{A9913EFE-10CB-489F-8961-29A40C7359C0}" type="presParOf" srcId="{4764EDBE-2174-4800-98FF-424F087C795D}" destId="{FA570DA8-65BB-4FE2-BC12-CC57673DADBE}" srcOrd="0" destOrd="0" presId="urn:microsoft.com/office/officeart/2005/8/layout/orgChart1"/>
    <dgm:cxn modelId="{CD921D9F-87CD-41C1-BBE3-A814418A421A}" type="presParOf" srcId="{FA570DA8-65BB-4FE2-BC12-CC57673DADBE}" destId="{A603502A-A107-4550-90EE-54F4F2D096A7}" srcOrd="0" destOrd="0" presId="urn:microsoft.com/office/officeart/2005/8/layout/orgChart1"/>
    <dgm:cxn modelId="{ED9060AE-19F9-4504-B9D2-7A58D9CE1F2E}" type="presParOf" srcId="{FA570DA8-65BB-4FE2-BC12-CC57673DADBE}" destId="{99B4661F-F20A-4001-87B8-3739D142D4E4}" srcOrd="1" destOrd="0" presId="urn:microsoft.com/office/officeart/2005/8/layout/orgChart1"/>
    <dgm:cxn modelId="{D460F164-28EF-4DE0-BB5C-4EB506BCDE5B}" type="presParOf" srcId="{4764EDBE-2174-4800-98FF-424F087C795D}" destId="{00AAEE1A-A554-4544-AF7D-012A38743177}" srcOrd="1" destOrd="0" presId="urn:microsoft.com/office/officeart/2005/8/layout/orgChart1"/>
    <dgm:cxn modelId="{77EEC5D5-605C-45D7-B3FF-27D1F3722E22}" type="presParOf" srcId="{00AAEE1A-A554-4544-AF7D-012A38743177}" destId="{4ACB37A0-D414-45B1-8CAD-152CA66AA772}" srcOrd="0" destOrd="0" presId="urn:microsoft.com/office/officeart/2005/8/layout/orgChart1"/>
    <dgm:cxn modelId="{7A88D69C-6704-47A2-B865-3AA9156D3924}" type="presParOf" srcId="{00AAEE1A-A554-4544-AF7D-012A38743177}" destId="{863C042C-8AED-41E7-BF43-E5463BDEA541}" srcOrd="1" destOrd="0" presId="urn:microsoft.com/office/officeart/2005/8/layout/orgChart1"/>
    <dgm:cxn modelId="{9B83BED1-8A56-4C6D-B356-6ED4F2660B40}" type="presParOf" srcId="{863C042C-8AED-41E7-BF43-E5463BDEA541}" destId="{A3BEEAE6-93CF-4476-88C1-864AC8F340DE}" srcOrd="0" destOrd="0" presId="urn:microsoft.com/office/officeart/2005/8/layout/orgChart1"/>
    <dgm:cxn modelId="{A2734325-FEF1-438C-A832-4AED29A3441A}" type="presParOf" srcId="{A3BEEAE6-93CF-4476-88C1-864AC8F340DE}" destId="{716332F5-717D-4818-9D11-067CEC17F699}" srcOrd="0" destOrd="0" presId="urn:microsoft.com/office/officeart/2005/8/layout/orgChart1"/>
    <dgm:cxn modelId="{71BC690F-197D-4C67-BFBA-3AB2DB74106C}" type="presParOf" srcId="{A3BEEAE6-93CF-4476-88C1-864AC8F340DE}" destId="{3A894E5E-0BFD-4983-976C-03C8CC450EB4}" srcOrd="1" destOrd="0" presId="urn:microsoft.com/office/officeart/2005/8/layout/orgChart1"/>
    <dgm:cxn modelId="{32B78899-4A51-4CEC-BABA-0F2897AEC09B}" type="presParOf" srcId="{863C042C-8AED-41E7-BF43-E5463BDEA541}" destId="{F105D8DF-99B6-4D87-AEA1-268C4272C54C}" srcOrd="1" destOrd="0" presId="urn:microsoft.com/office/officeart/2005/8/layout/orgChart1"/>
    <dgm:cxn modelId="{46E720D6-9C8C-4CB3-A00C-D2BE674D39E3}" type="presParOf" srcId="{F105D8DF-99B6-4D87-AEA1-268C4272C54C}" destId="{AD850418-756E-44CE-A43B-783A65C636BB}" srcOrd="0" destOrd="0" presId="urn:microsoft.com/office/officeart/2005/8/layout/orgChart1"/>
    <dgm:cxn modelId="{DA283DCE-BDB6-48F2-AAB0-961B3D4358EA}" type="presParOf" srcId="{F105D8DF-99B6-4D87-AEA1-268C4272C54C}" destId="{D6B2CFCD-CE8C-46AF-9ABD-6B8CFE66A742}" srcOrd="1" destOrd="0" presId="urn:microsoft.com/office/officeart/2005/8/layout/orgChart1"/>
    <dgm:cxn modelId="{71415D04-09CC-4E1E-A76F-8471D5E82C1A}" type="presParOf" srcId="{D6B2CFCD-CE8C-46AF-9ABD-6B8CFE66A742}" destId="{F041EDD7-4B04-4555-AD76-038589E8243C}" srcOrd="0" destOrd="0" presId="urn:microsoft.com/office/officeart/2005/8/layout/orgChart1"/>
    <dgm:cxn modelId="{1AB7F7B4-8347-4E26-B559-3DC6DA681E67}" type="presParOf" srcId="{F041EDD7-4B04-4555-AD76-038589E8243C}" destId="{61A391F4-52F8-49EE-9C26-431222909E6E}" srcOrd="0" destOrd="0" presId="urn:microsoft.com/office/officeart/2005/8/layout/orgChart1"/>
    <dgm:cxn modelId="{85014818-E12F-40F2-8DB1-0D408DF25318}" type="presParOf" srcId="{F041EDD7-4B04-4555-AD76-038589E8243C}" destId="{FA02FC84-FDD1-4CA5-A91B-2A3B5CDA25B5}" srcOrd="1" destOrd="0" presId="urn:microsoft.com/office/officeart/2005/8/layout/orgChart1"/>
    <dgm:cxn modelId="{AAABEC63-7B0E-40E3-AC1F-5DBA9532791E}" type="presParOf" srcId="{D6B2CFCD-CE8C-46AF-9ABD-6B8CFE66A742}" destId="{3C7D6E6B-085E-42DD-AC11-CCE629F1666E}" srcOrd="1" destOrd="0" presId="urn:microsoft.com/office/officeart/2005/8/layout/orgChart1"/>
    <dgm:cxn modelId="{73363EF7-9831-462A-A7D2-D44D817C1ED8}" type="presParOf" srcId="{D6B2CFCD-CE8C-46AF-9ABD-6B8CFE66A742}" destId="{9AD995BF-3DC4-4410-9C87-A1C2D1D45B60}" srcOrd="2" destOrd="0" presId="urn:microsoft.com/office/officeart/2005/8/layout/orgChart1"/>
    <dgm:cxn modelId="{76D89A34-AE38-4E23-9874-E11FA043D4C4}" type="presParOf" srcId="{F105D8DF-99B6-4D87-AEA1-268C4272C54C}" destId="{8658FE67-6149-4CDA-B251-AD1EE094034A}" srcOrd="2" destOrd="0" presId="urn:microsoft.com/office/officeart/2005/8/layout/orgChart1"/>
    <dgm:cxn modelId="{1A6C0EA2-17C4-481E-81C7-A67A5C9CE475}" type="presParOf" srcId="{F105D8DF-99B6-4D87-AEA1-268C4272C54C}" destId="{90EEC69A-0479-47F5-9BE3-8AAEC42CE55A}" srcOrd="3" destOrd="0" presId="urn:microsoft.com/office/officeart/2005/8/layout/orgChart1"/>
    <dgm:cxn modelId="{5361BE85-6763-430E-A548-BF30225BC48C}" type="presParOf" srcId="{90EEC69A-0479-47F5-9BE3-8AAEC42CE55A}" destId="{FDED0DD5-929B-47A4-B87A-7B3F1C9D8B5A}" srcOrd="0" destOrd="0" presId="urn:microsoft.com/office/officeart/2005/8/layout/orgChart1"/>
    <dgm:cxn modelId="{47222B72-B5F8-48A7-8128-392F5B4E7D8C}" type="presParOf" srcId="{FDED0DD5-929B-47A4-B87A-7B3F1C9D8B5A}" destId="{1EF7ED83-2D70-4AA5-91E1-2D5179A33947}" srcOrd="0" destOrd="0" presId="urn:microsoft.com/office/officeart/2005/8/layout/orgChart1"/>
    <dgm:cxn modelId="{24B99CBB-727B-47C4-B129-95656D2680B6}" type="presParOf" srcId="{FDED0DD5-929B-47A4-B87A-7B3F1C9D8B5A}" destId="{DD3B6127-6F04-42BE-B140-AF4DA607082B}" srcOrd="1" destOrd="0" presId="urn:microsoft.com/office/officeart/2005/8/layout/orgChart1"/>
    <dgm:cxn modelId="{125A9CAC-A774-427E-A754-AF64E06FACD0}" type="presParOf" srcId="{90EEC69A-0479-47F5-9BE3-8AAEC42CE55A}" destId="{7E370746-EBF7-4718-82D8-7135BC2E3D0C}" srcOrd="1" destOrd="0" presId="urn:microsoft.com/office/officeart/2005/8/layout/orgChart1"/>
    <dgm:cxn modelId="{F8029B6E-15F3-4668-9CB9-556E3E1B53E5}" type="presParOf" srcId="{90EEC69A-0479-47F5-9BE3-8AAEC42CE55A}" destId="{FFB6F48D-1BE8-4DEB-A18B-72128E25012D}" srcOrd="2" destOrd="0" presId="urn:microsoft.com/office/officeart/2005/8/layout/orgChart1"/>
    <dgm:cxn modelId="{C7132E0C-B236-4E4C-BE35-628C715F6B2D}" type="presParOf" srcId="{F105D8DF-99B6-4D87-AEA1-268C4272C54C}" destId="{4ED0A215-B28C-440D-BF81-6139649AE002}" srcOrd="4" destOrd="0" presId="urn:microsoft.com/office/officeart/2005/8/layout/orgChart1"/>
    <dgm:cxn modelId="{4ED2219F-B88C-4F3D-96C9-A6C979E93D54}" type="presParOf" srcId="{F105D8DF-99B6-4D87-AEA1-268C4272C54C}" destId="{BFFFA3FF-FF0E-40FF-B8A6-49F8C69FCEEA}" srcOrd="5" destOrd="0" presId="urn:microsoft.com/office/officeart/2005/8/layout/orgChart1"/>
    <dgm:cxn modelId="{DBF055EA-6634-4962-8AA7-61032998CB6B}" type="presParOf" srcId="{BFFFA3FF-FF0E-40FF-B8A6-49F8C69FCEEA}" destId="{B3A9F693-46C8-477F-9602-5AAF5C776FDA}" srcOrd="0" destOrd="0" presId="urn:microsoft.com/office/officeart/2005/8/layout/orgChart1"/>
    <dgm:cxn modelId="{9946049A-8D2B-4029-8F6B-862A42EA93B3}" type="presParOf" srcId="{B3A9F693-46C8-477F-9602-5AAF5C776FDA}" destId="{BA13F970-5ADF-4BA2-8EEB-D7A707942E12}" srcOrd="0" destOrd="0" presId="urn:microsoft.com/office/officeart/2005/8/layout/orgChart1"/>
    <dgm:cxn modelId="{3D939CBD-D358-4796-A264-B15BC358A850}" type="presParOf" srcId="{B3A9F693-46C8-477F-9602-5AAF5C776FDA}" destId="{C574786F-3F39-4CC1-ADD0-5129EC5BAC88}" srcOrd="1" destOrd="0" presId="urn:microsoft.com/office/officeart/2005/8/layout/orgChart1"/>
    <dgm:cxn modelId="{35B7FA84-5682-4E0E-B74D-9720047D110B}" type="presParOf" srcId="{BFFFA3FF-FF0E-40FF-B8A6-49F8C69FCEEA}" destId="{67D02C1A-9B75-48F9-9157-D4749E63989D}" srcOrd="1" destOrd="0" presId="urn:microsoft.com/office/officeart/2005/8/layout/orgChart1"/>
    <dgm:cxn modelId="{AC5F5F86-E54A-4051-BF16-20723214DA2B}" type="presParOf" srcId="{BFFFA3FF-FF0E-40FF-B8A6-49F8C69FCEEA}" destId="{AB2A08A2-99D2-4412-AA21-07D3666BC66A}" srcOrd="2" destOrd="0" presId="urn:microsoft.com/office/officeart/2005/8/layout/orgChart1"/>
    <dgm:cxn modelId="{973F09E7-DD23-4F04-96F7-E4031CA7EEDB}" type="presParOf" srcId="{863C042C-8AED-41E7-BF43-E5463BDEA541}" destId="{92BDFBDE-4814-4313-8397-632D26C778F6}" srcOrd="2" destOrd="0" presId="urn:microsoft.com/office/officeart/2005/8/layout/orgChart1"/>
    <dgm:cxn modelId="{C8D6C5FE-C5C3-4411-A3F2-316455BA6F09}" type="presParOf" srcId="{00AAEE1A-A554-4544-AF7D-012A38743177}" destId="{7F8A9AC5-11CA-4DCB-8474-7CE81B33D3EC}" srcOrd="2" destOrd="0" presId="urn:microsoft.com/office/officeart/2005/8/layout/orgChart1"/>
    <dgm:cxn modelId="{FA013163-61CA-458D-9508-8EC4CBCCB1FE}" type="presParOf" srcId="{00AAEE1A-A554-4544-AF7D-012A38743177}" destId="{0E95B1E9-3736-4FBB-BAFE-285BF52B1710}" srcOrd="3" destOrd="0" presId="urn:microsoft.com/office/officeart/2005/8/layout/orgChart1"/>
    <dgm:cxn modelId="{96B487E3-1629-4CF3-A9B9-DDFFA61B2910}" type="presParOf" srcId="{0E95B1E9-3736-4FBB-BAFE-285BF52B1710}" destId="{91C10CDB-D00E-4516-8BF3-37B1CF80E596}" srcOrd="0" destOrd="0" presId="urn:microsoft.com/office/officeart/2005/8/layout/orgChart1"/>
    <dgm:cxn modelId="{37FF941D-47FD-493F-B0E1-60288D471E7C}" type="presParOf" srcId="{91C10CDB-D00E-4516-8BF3-37B1CF80E596}" destId="{A941F0F4-CB41-4BEA-90AF-3E12D06BBFAB}" srcOrd="0" destOrd="0" presId="urn:microsoft.com/office/officeart/2005/8/layout/orgChart1"/>
    <dgm:cxn modelId="{49226051-430F-4F6B-A8D6-FD9445535A9A}" type="presParOf" srcId="{91C10CDB-D00E-4516-8BF3-37B1CF80E596}" destId="{84955866-1098-46CA-BF83-29C811594C79}" srcOrd="1" destOrd="0" presId="urn:microsoft.com/office/officeart/2005/8/layout/orgChart1"/>
    <dgm:cxn modelId="{DD2948D4-E386-4094-8BCB-5ED1F49D89E5}" type="presParOf" srcId="{0E95B1E9-3736-4FBB-BAFE-285BF52B1710}" destId="{B3760EBF-E638-4E26-AFF1-592D840EBAB2}" srcOrd="1" destOrd="0" presId="urn:microsoft.com/office/officeart/2005/8/layout/orgChart1"/>
    <dgm:cxn modelId="{F38A9ED7-2CFC-4732-9992-5DD3DD51ED35}" type="presParOf" srcId="{0E95B1E9-3736-4FBB-BAFE-285BF52B1710}" destId="{09C4E7FA-CF0A-4F30-AEDF-DA4E66481271}" srcOrd="2" destOrd="0" presId="urn:microsoft.com/office/officeart/2005/8/layout/orgChart1"/>
    <dgm:cxn modelId="{2862D3BD-2C22-4515-851A-EAD0015AFBBA}" type="presParOf" srcId="{4764EDBE-2174-4800-98FF-424F087C795D}" destId="{012940C3-B781-44C5-B2C5-84B2B981172A}" srcOrd="2" destOrd="0" presId="urn:microsoft.com/office/officeart/2005/8/layout/orgChart1"/>
    <dgm:cxn modelId="{1C9FD1A6-6594-4C82-9962-E7D22A517A14}" type="presParOf" srcId="{78B36376-42F6-4A74-B0EF-790EB2DA45B2}" destId="{35617EFC-B305-4F84-A910-8CA8F80E8C88}" srcOrd="6" destOrd="0" presId="urn:microsoft.com/office/officeart/2005/8/layout/orgChart1"/>
    <dgm:cxn modelId="{B08FCEAB-3CCA-4937-B210-848939B42D02}" type="presParOf" srcId="{78B36376-42F6-4A74-B0EF-790EB2DA45B2}" destId="{359620CE-2BAB-4E1E-8395-66A5231CE61E}" srcOrd="7" destOrd="0" presId="urn:microsoft.com/office/officeart/2005/8/layout/orgChart1"/>
    <dgm:cxn modelId="{D7BF50B2-C50D-4F71-80C1-19A54A857750}" type="presParOf" srcId="{359620CE-2BAB-4E1E-8395-66A5231CE61E}" destId="{7C7CC1FF-A836-4EF1-A08E-93F7F2E43E50}" srcOrd="0" destOrd="0" presId="urn:microsoft.com/office/officeart/2005/8/layout/orgChart1"/>
    <dgm:cxn modelId="{9A6E22B7-396A-40C2-A014-38E8ACAE95FF}" type="presParOf" srcId="{7C7CC1FF-A836-4EF1-A08E-93F7F2E43E50}" destId="{C3985437-D828-48EB-936C-4836E53288B4}" srcOrd="0" destOrd="0" presId="urn:microsoft.com/office/officeart/2005/8/layout/orgChart1"/>
    <dgm:cxn modelId="{FD24DE3D-0182-486F-AC27-FA2435D9E804}" type="presParOf" srcId="{7C7CC1FF-A836-4EF1-A08E-93F7F2E43E50}" destId="{5B045712-AF8E-4EF6-BD1D-70C8ACCE8577}" srcOrd="1" destOrd="0" presId="urn:microsoft.com/office/officeart/2005/8/layout/orgChart1"/>
    <dgm:cxn modelId="{80463820-AC34-4841-991E-85970B6ADCF2}" type="presParOf" srcId="{359620CE-2BAB-4E1E-8395-66A5231CE61E}" destId="{3FF9FE98-0590-4C86-9840-A80987B41BFB}" srcOrd="1" destOrd="0" presId="urn:microsoft.com/office/officeart/2005/8/layout/orgChart1"/>
    <dgm:cxn modelId="{6801ECD7-C95D-489F-9A4D-8FF7689AB1FB}" type="presParOf" srcId="{3FF9FE98-0590-4C86-9840-A80987B41BFB}" destId="{18A8A039-E701-400A-ABFD-28D08459A786}" srcOrd="0" destOrd="0" presId="urn:microsoft.com/office/officeart/2005/8/layout/orgChart1"/>
    <dgm:cxn modelId="{7CE63B5B-48D0-4588-84C8-757AD879FD1D}" type="presParOf" srcId="{3FF9FE98-0590-4C86-9840-A80987B41BFB}" destId="{CAD7D63A-8A88-4E9B-A218-3E80FB51C21E}" srcOrd="1" destOrd="0" presId="urn:microsoft.com/office/officeart/2005/8/layout/orgChart1"/>
    <dgm:cxn modelId="{7484E049-728A-4838-8204-8FF58E2C68B3}" type="presParOf" srcId="{CAD7D63A-8A88-4E9B-A218-3E80FB51C21E}" destId="{06B7D5DB-F0AB-4EE2-9766-2823E9E37B05}" srcOrd="0" destOrd="0" presId="urn:microsoft.com/office/officeart/2005/8/layout/orgChart1"/>
    <dgm:cxn modelId="{ED66D7D7-560D-4C4D-A8A2-63A75B13B3D8}" type="presParOf" srcId="{06B7D5DB-F0AB-4EE2-9766-2823E9E37B05}" destId="{7304BBA4-9FEB-4D56-8547-D72CE521F910}" srcOrd="0" destOrd="0" presId="urn:microsoft.com/office/officeart/2005/8/layout/orgChart1"/>
    <dgm:cxn modelId="{DF6D7D55-E88C-473F-8769-CC32BD19949C}" type="presParOf" srcId="{06B7D5DB-F0AB-4EE2-9766-2823E9E37B05}" destId="{26988E65-F06C-4618-BBF2-FBF92AAC1C2D}" srcOrd="1" destOrd="0" presId="urn:microsoft.com/office/officeart/2005/8/layout/orgChart1"/>
    <dgm:cxn modelId="{35AA58D3-32F3-41BA-A5C6-6970A7824E43}" type="presParOf" srcId="{CAD7D63A-8A88-4E9B-A218-3E80FB51C21E}" destId="{9049B64C-97E3-4C23-8C85-7D60217B026B}" srcOrd="1" destOrd="0" presId="urn:microsoft.com/office/officeart/2005/8/layout/orgChart1"/>
    <dgm:cxn modelId="{D53C25A1-9BE8-400A-AE9A-35765FD66A40}" type="presParOf" srcId="{CAD7D63A-8A88-4E9B-A218-3E80FB51C21E}" destId="{C70D3136-4705-4878-8B9A-DACB81929A4A}" srcOrd="2" destOrd="0" presId="urn:microsoft.com/office/officeart/2005/8/layout/orgChart1"/>
    <dgm:cxn modelId="{55BFD18A-530C-4802-9ADF-5AE8F0666231}" type="presParOf" srcId="{359620CE-2BAB-4E1E-8395-66A5231CE61E}" destId="{7B4A3685-F97D-4ACB-8F95-720AE109423F}" srcOrd="2" destOrd="0" presId="urn:microsoft.com/office/officeart/2005/8/layout/orgChart1"/>
    <dgm:cxn modelId="{669973A9-72AC-40DC-8734-5F70704C588B}" type="presParOf" srcId="{49B3B876-1BE7-450A-89AE-9772406AD208}" destId="{4C8738AF-C98E-4945-9997-F3F1F9E80D41}" srcOrd="2" destOrd="0" presId="urn:microsoft.com/office/officeart/2005/8/layout/orgChart1"/>
    <dgm:cxn modelId="{267D7D08-0EAD-4F9D-8449-B63BBB979EBA}" type="presParOf" srcId="{14E9CB0F-20F2-422E-9B7C-8B80FD632B7C}" destId="{507B6D81-D6A2-4A7E-A3B5-68EC5DAB8765}" srcOrd="2" destOrd="0" presId="urn:microsoft.com/office/officeart/2005/8/layout/orgChart1"/>
    <dgm:cxn modelId="{1D6CADDC-7222-4368-AC86-8543E227F8D9}" type="presParOf" srcId="{507B6D81-D6A2-4A7E-A3B5-68EC5DAB8765}" destId="{E9ED20E2-5506-4DB3-853D-82512246601D}" srcOrd="0" destOrd="0" presId="urn:microsoft.com/office/officeart/2005/8/layout/orgChart1"/>
    <dgm:cxn modelId="{6B3346E6-F8E6-4877-96DD-7C91BA170D5B}" type="presParOf" srcId="{507B6D81-D6A2-4A7E-A3B5-68EC5DAB8765}" destId="{B8E63BA6-B754-4B83-A653-2DD3B10C4791}" srcOrd="1" destOrd="0" presId="urn:microsoft.com/office/officeart/2005/8/layout/orgChart1"/>
    <dgm:cxn modelId="{4E22BB20-A524-4502-84F7-50114167B183}" type="presParOf" srcId="{B8E63BA6-B754-4B83-A653-2DD3B10C4791}" destId="{957718A6-9319-4098-B0AF-82402BAC2AD9}" srcOrd="0" destOrd="0" presId="urn:microsoft.com/office/officeart/2005/8/layout/orgChart1"/>
    <dgm:cxn modelId="{7E66CEF2-4C05-48A3-9ED3-9D38DF993801}" type="presParOf" srcId="{957718A6-9319-4098-B0AF-82402BAC2AD9}" destId="{1D4D2615-9431-423A-9F17-F3CC2079A77D}" srcOrd="0" destOrd="0" presId="urn:microsoft.com/office/officeart/2005/8/layout/orgChart1"/>
    <dgm:cxn modelId="{3C2AC3BB-4932-4DCE-AC5D-AC252ABB6B1A}" type="presParOf" srcId="{957718A6-9319-4098-B0AF-82402BAC2AD9}" destId="{FACE2F24-D3B1-4C8D-844E-0553FDCE3AC1}" srcOrd="1" destOrd="0" presId="urn:microsoft.com/office/officeart/2005/8/layout/orgChart1"/>
    <dgm:cxn modelId="{C47D7AA1-5311-4C39-A0C3-A88427F98525}" type="presParOf" srcId="{B8E63BA6-B754-4B83-A653-2DD3B10C4791}" destId="{EF7642BB-A7D5-4088-A97C-B7FBCBDFF84B}" srcOrd="1" destOrd="0" presId="urn:microsoft.com/office/officeart/2005/8/layout/orgChart1"/>
    <dgm:cxn modelId="{8F9D8752-4754-410F-B393-3F918B03A948}" type="presParOf" srcId="{B8E63BA6-B754-4B83-A653-2DD3B10C4791}" destId="{B5C7B2B7-C4A3-48B2-920E-F1DA25887A7D}" srcOrd="2" destOrd="0" presId="urn:microsoft.com/office/officeart/2005/8/layout/orgChart1"/>
    <dgm:cxn modelId="{C123C086-A961-40ED-B089-758B4C85956C}" type="presParOf" srcId="{B5C7B2B7-C4A3-48B2-920E-F1DA25887A7D}" destId="{A2DBE230-32A4-4146-96D7-D3B5ADC53620}" srcOrd="0" destOrd="0" presId="urn:microsoft.com/office/officeart/2005/8/layout/orgChart1"/>
    <dgm:cxn modelId="{F8B527B8-B522-49C1-B950-6589685CD23A}" type="presParOf" srcId="{B5C7B2B7-C4A3-48B2-920E-F1DA25887A7D}" destId="{83861D75-517C-441C-9B68-619FC210C271}" srcOrd="1" destOrd="0" presId="urn:microsoft.com/office/officeart/2005/8/layout/orgChart1"/>
    <dgm:cxn modelId="{09DD2F13-7311-4A08-9A2B-36B22759BEB6}" type="presParOf" srcId="{83861D75-517C-441C-9B68-619FC210C271}" destId="{05BA57BB-1794-485A-811F-C29FE3FBEACD}" srcOrd="0" destOrd="0" presId="urn:microsoft.com/office/officeart/2005/8/layout/orgChart1"/>
    <dgm:cxn modelId="{38ACFB63-7EE5-4147-B600-C7564A4496A3}" type="presParOf" srcId="{05BA57BB-1794-485A-811F-C29FE3FBEACD}" destId="{E8C17C31-59FC-4DE9-BB9C-7F7800EF1B16}" srcOrd="0" destOrd="0" presId="urn:microsoft.com/office/officeart/2005/8/layout/orgChart1"/>
    <dgm:cxn modelId="{2C0DC3C3-53E8-465B-AAF1-E4F84902D568}" type="presParOf" srcId="{05BA57BB-1794-485A-811F-C29FE3FBEACD}" destId="{C1002FAA-362A-411E-9281-BCE882020532}" srcOrd="1" destOrd="0" presId="urn:microsoft.com/office/officeart/2005/8/layout/orgChart1"/>
    <dgm:cxn modelId="{B524F722-07AA-4565-A762-95175B5ABFB0}" type="presParOf" srcId="{83861D75-517C-441C-9B68-619FC210C271}" destId="{092A6A96-85A6-4094-92A8-48117F402C75}" srcOrd="1" destOrd="0" presId="urn:microsoft.com/office/officeart/2005/8/layout/orgChart1"/>
    <dgm:cxn modelId="{A4E73518-8AB2-4965-8B52-95F028DC0B32}" type="presParOf" srcId="{83861D75-517C-441C-9B68-619FC210C271}" destId="{5DF93855-58CC-46AE-AEBE-388FBC0A70A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61DF82-A30A-49FE-8327-98E541152864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DAD6422-D4A0-4BFD-ACB8-E3763E20DFFC}">
      <dgm:prSet phldrT="[Text]" custT="1"/>
      <dgm:spPr/>
      <dgm:t>
        <a:bodyPr/>
        <a:lstStyle/>
        <a:p>
          <a:r>
            <a:rPr lang="en-GB" sz="2800" dirty="0"/>
            <a:t>RMT Board</a:t>
          </a:r>
        </a:p>
      </dgm:t>
    </dgm:pt>
    <dgm:pt modelId="{F81D0BF2-D0B6-4123-87D6-C65815DD2FED}" type="parTrans" cxnId="{4444BEB0-6CD9-4CAF-BEA5-D3B0F49BE2BC}">
      <dgm:prSet/>
      <dgm:spPr/>
      <dgm:t>
        <a:bodyPr/>
        <a:lstStyle/>
        <a:p>
          <a:endParaRPr lang="en-GB" sz="1050"/>
        </a:p>
      </dgm:t>
    </dgm:pt>
    <dgm:pt modelId="{87DED74E-9FA1-447B-823F-37B42BEDDDCF}" type="sibTrans" cxnId="{4444BEB0-6CD9-4CAF-BEA5-D3B0F49BE2BC}">
      <dgm:prSet/>
      <dgm:spPr/>
      <dgm:t>
        <a:bodyPr/>
        <a:lstStyle/>
        <a:p>
          <a:endParaRPr lang="en-GB" sz="1050"/>
        </a:p>
      </dgm:t>
    </dgm:pt>
    <dgm:pt modelId="{9128B87F-751F-466F-8A14-0E45B45DAD6C}" type="asst">
      <dgm:prSet phldrT="[Text]" custT="1"/>
      <dgm:spPr/>
      <dgm:t>
        <a:bodyPr/>
        <a:lstStyle/>
        <a:p>
          <a:r>
            <a:rPr lang="en-GB" sz="2000" dirty="0"/>
            <a:t>Project Board</a:t>
          </a:r>
        </a:p>
        <a:p>
          <a:r>
            <a:rPr lang="en-GB" sz="1600" dirty="0">
              <a:solidFill>
                <a:srgbClr val="FFFF00"/>
              </a:solidFill>
            </a:rPr>
            <a:t>Chair (RT) – Sponsor</a:t>
          </a:r>
        </a:p>
      </dgm:t>
    </dgm:pt>
    <dgm:pt modelId="{7C254A45-93F1-479A-9D6B-DB664E502407}" type="parTrans" cxnId="{B9574012-4432-46F3-B1A7-02E3EC2804FE}">
      <dgm:prSet/>
      <dgm:spPr/>
      <dgm:t>
        <a:bodyPr/>
        <a:lstStyle/>
        <a:p>
          <a:endParaRPr lang="en-GB" sz="1050"/>
        </a:p>
      </dgm:t>
    </dgm:pt>
    <dgm:pt modelId="{ED7F95D1-A55F-4C77-91FC-E1BE98FB4B01}" type="sibTrans" cxnId="{B9574012-4432-46F3-B1A7-02E3EC2804FE}">
      <dgm:prSet/>
      <dgm:spPr/>
      <dgm:t>
        <a:bodyPr/>
        <a:lstStyle/>
        <a:p>
          <a:endParaRPr lang="en-GB" sz="1050"/>
        </a:p>
      </dgm:t>
    </dgm:pt>
    <dgm:pt modelId="{25A4C64C-43B5-47A0-8A42-B689B004E452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2400" dirty="0"/>
            <a:t>Director</a:t>
          </a:r>
        </a:p>
        <a:p>
          <a:r>
            <a:rPr lang="en-GB" sz="1800" dirty="0">
              <a:solidFill>
                <a:srgbClr val="FFFF00"/>
              </a:solidFill>
            </a:rPr>
            <a:t>Client</a:t>
          </a:r>
          <a:endParaRPr lang="en-GB" sz="2400" dirty="0">
            <a:solidFill>
              <a:srgbClr val="FFFF00"/>
            </a:solidFill>
          </a:endParaRPr>
        </a:p>
      </dgm:t>
    </dgm:pt>
    <dgm:pt modelId="{041A52AE-F7C7-4C8D-B60F-6A0DC2575AD1}" type="parTrans" cxnId="{69AE84F3-7031-4952-9D65-1BB72CDA82B8}">
      <dgm:prSet/>
      <dgm:spPr/>
      <dgm:t>
        <a:bodyPr/>
        <a:lstStyle/>
        <a:p>
          <a:endParaRPr lang="en-GB" sz="1050"/>
        </a:p>
      </dgm:t>
    </dgm:pt>
    <dgm:pt modelId="{CF628E2F-CDA2-4376-BDA6-2730D4012988}" type="sibTrans" cxnId="{69AE84F3-7031-4952-9D65-1BB72CDA82B8}">
      <dgm:prSet/>
      <dgm:spPr/>
      <dgm:t>
        <a:bodyPr/>
        <a:lstStyle/>
        <a:p>
          <a:endParaRPr lang="en-GB" sz="1050"/>
        </a:p>
      </dgm:t>
    </dgm:pt>
    <dgm:pt modelId="{81D09150-5A80-4308-BF37-95484ADA1A50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2000" dirty="0"/>
            <a:t>Design Team / Architect</a:t>
          </a:r>
        </a:p>
      </dgm:t>
    </dgm:pt>
    <dgm:pt modelId="{67A6C4CE-6298-4B6E-9937-09AE55F08B74}" type="parTrans" cxnId="{69FCA40A-32E4-4575-A45D-840BA332FF66}">
      <dgm:prSet/>
      <dgm:spPr/>
      <dgm:t>
        <a:bodyPr/>
        <a:lstStyle/>
        <a:p>
          <a:endParaRPr lang="en-GB"/>
        </a:p>
      </dgm:t>
    </dgm:pt>
    <dgm:pt modelId="{70CC14E5-ED1D-4512-A5E7-A27F8ED22C62}" type="sibTrans" cxnId="{69FCA40A-32E4-4575-A45D-840BA332FF66}">
      <dgm:prSet/>
      <dgm:spPr/>
      <dgm:t>
        <a:bodyPr/>
        <a:lstStyle/>
        <a:p>
          <a:endParaRPr lang="en-GB"/>
        </a:p>
      </dgm:t>
    </dgm:pt>
    <dgm:pt modelId="{D4C9F77F-3F4C-4282-97D7-87C50D2F759D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1400" dirty="0"/>
            <a:t>Community Curator</a:t>
          </a:r>
        </a:p>
      </dgm:t>
    </dgm:pt>
    <dgm:pt modelId="{50ECD425-8A0B-4A88-B662-0BA44D9C8F4D}" type="parTrans" cxnId="{9B618239-FC3F-47B7-B521-B489C436B0A6}">
      <dgm:prSet/>
      <dgm:spPr/>
      <dgm:t>
        <a:bodyPr/>
        <a:lstStyle/>
        <a:p>
          <a:endParaRPr lang="en-GB"/>
        </a:p>
      </dgm:t>
    </dgm:pt>
    <dgm:pt modelId="{159FE0A2-6C71-40E8-AC0A-5E7903DD41AE}" type="sibTrans" cxnId="{9B618239-FC3F-47B7-B521-B489C436B0A6}">
      <dgm:prSet/>
      <dgm:spPr/>
      <dgm:t>
        <a:bodyPr/>
        <a:lstStyle/>
        <a:p>
          <a:endParaRPr lang="en-GB"/>
        </a:p>
      </dgm:t>
    </dgm:pt>
    <dgm:pt modelId="{C4F40820-E9F7-418D-AF6D-FE8C23FA5974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1400" dirty="0"/>
            <a:t>Volunteers</a:t>
          </a:r>
        </a:p>
      </dgm:t>
    </dgm:pt>
    <dgm:pt modelId="{A895291A-9E3D-4D06-AE51-C3A8A6B0E84A}" type="parTrans" cxnId="{4C0B56C5-C555-47D3-8433-ECF05D2142D4}">
      <dgm:prSet/>
      <dgm:spPr/>
      <dgm:t>
        <a:bodyPr/>
        <a:lstStyle/>
        <a:p>
          <a:endParaRPr lang="en-GB"/>
        </a:p>
      </dgm:t>
    </dgm:pt>
    <dgm:pt modelId="{5E398BC7-A9EA-4952-A84F-89A7210AEEAF}" type="sibTrans" cxnId="{4C0B56C5-C555-47D3-8433-ECF05D2142D4}">
      <dgm:prSet/>
      <dgm:spPr/>
      <dgm:t>
        <a:bodyPr/>
        <a:lstStyle/>
        <a:p>
          <a:endParaRPr lang="en-GB"/>
        </a:p>
      </dgm:t>
    </dgm:pt>
    <dgm:pt modelId="{5B2CAE9D-34DE-4DAA-89EA-48BD45C2F19C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2000" dirty="0"/>
            <a:t>SMT</a:t>
          </a:r>
          <a:endParaRPr lang="en-GB" sz="1600" dirty="0"/>
        </a:p>
      </dgm:t>
    </dgm:pt>
    <dgm:pt modelId="{98985B2E-58D5-4527-9776-6FC07B2A801C}" type="parTrans" cxnId="{23D37E1F-88A9-48CC-A300-16ACC103CDF0}">
      <dgm:prSet/>
      <dgm:spPr/>
      <dgm:t>
        <a:bodyPr/>
        <a:lstStyle/>
        <a:p>
          <a:endParaRPr lang="en-GB"/>
        </a:p>
      </dgm:t>
    </dgm:pt>
    <dgm:pt modelId="{8ECD9223-83E8-454B-AEF5-8D19463AD45B}" type="sibTrans" cxnId="{23D37E1F-88A9-48CC-A300-16ACC103CDF0}">
      <dgm:prSet/>
      <dgm:spPr/>
      <dgm:t>
        <a:bodyPr/>
        <a:lstStyle/>
        <a:p>
          <a:endParaRPr lang="en-GB"/>
        </a:p>
      </dgm:t>
    </dgm:pt>
    <dgm:pt modelId="{69EA08B8-5566-402E-8EF6-CABCDE933D65}" type="asst">
      <dgm:prSet phldrT="[Text]" custT="1"/>
      <dgm:spPr/>
      <dgm:t>
        <a:bodyPr/>
        <a:lstStyle/>
        <a:p>
          <a:r>
            <a:rPr lang="en-GB" sz="1600" dirty="0">
              <a:solidFill>
                <a:srgbClr val="FFFF00"/>
              </a:solidFill>
            </a:rPr>
            <a:t>Technical Project Manager (PM)</a:t>
          </a:r>
        </a:p>
      </dgm:t>
    </dgm:pt>
    <dgm:pt modelId="{576C76E9-0E04-4EEC-9B9B-78781A377E3C}" type="parTrans" cxnId="{4BF07D0A-DA30-4E6C-9BDA-095BE64FCA05}">
      <dgm:prSet/>
      <dgm:spPr>
        <a:ln>
          <a:solidFill>
            <a:srgbClr val="FF0000"/>
          </a:solidFill>
        </a:ln>
      </dgm:spPr>
      <dgm:t>
        <a:bodyPr/>
        <a:lstStyle/>
        <a:p>
          <a:endParaRPr lang="en-GB"/>
        </a:p>
      </dgm:t>
    </dgm:pt>
    <dgm:pt modelId="{314C27D8-CDC8-43C0-9712-79842D677208}" type="sibTrans" cxnId="{4BF07D0A-DA30-4E6C-9BDA-095BE64FCA05}">
      <dgm:prSet/>
      <dgm:spPr/>
      <dgm:t>
        <a:bodyPr/>
        <a:lstStyle/>
        <a:p>
          <a:endParaRPr lang="en-GB"/>
        </a:p>
      </dgm:t>
    </dgm:pt>
    <dgm:pt modelId="{4E4C217C-B069-4A63-96B7-CD06603D70F1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1400" dirty="0"/>
            <a:t>Evaluation Consultant</a:t>
          </a:r>
        </a:p>
      </dgm:t>
    </dgm:pt>
    <dgm:pt modelId="{BC601C70-A605-476C-9FF7-9E6E21F2BA2D}" type="parTrans" cxnId="{845C1B41-DBED-48CD-B178-5E5A319892DC}">
      <dgm:prSet/>
      <dgm:spPr/>
      <dgm:t>
        <a:bodyPr/>
        <a:lstStyle/>
        <a:p>
          <a:endParaRPr lang="en-GB"/>
        </a:p>
      </dgm:t>
    </dgm:pt>
    <dgm:pt modelId="{E38C1D88-48CC-4F19-86B2-F1784759BBF7}" type="sibTrans" cxnId="{845C1B41-DBED-48CD-B178-5E5A319892DC}">
      <dgm:prSet/>
      <dgm:spPr/>
      <dgm:t>
        <a:bodyPr/>
        <a:lstStyle/>
        <a:p>
          <a:endParaRPr lang="en-GB"/>
        </a:p>
      </dgm:t>
    </dgm:pt>
    <dgm:pt modelId="{B2D60519-A2E5-4F75-A8FE-5B3F855326D4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1600" dirty="0">
              <a:solidFill>
                <a:schemeClr val="tx1"/>
              </a:solidFill>
            </a:rPr>
            <a:t>Main construction contractor</a:t>
          </a:r>
        </a:p>
      </dgm:t>
    </dgm:pt>
    <dgm:pt modelId="{34D0CAB7-64EE-43B1-A821-EF6AE417CC37}" type="parTrans" cxnId="{8E1F39AC-851A-4BE5-A8E6-BFB96B7DECC5}">
      <dgm:prSet/>
      <dgm:spPr>
        <a:ln>
          <a:noFill/>
        </a:ln>
      </dgm:spPr>
      <dgm:t>
        <a:bodyPr/>
        <a:lstStyle/>
        <a:p>
          <a:endParaRPr lang="en-GB"/>
        </a:p>
      </dgm:t>
    </dgm:pt>
    <dgm:pt modelId="{EB21852E-646F-4D48-B299-117ACBEEBD49}" type="sibTrans" cxnId="{8E1F39AC-851A-4BE5-A8E6-BFB96B7DECC5}">
      <dgm:prSet/>
      <dgm:spPr/>
      <dgm:t>
        <a:bodyPr/>
        <a:lstStyle/>
        <a:p>
          <a:endParaRPr lang="en-GB"/>
        </a:p>
      </dgm:t>
    </dgm:pt>
    <dgm:pt modelId="{4C5E04FA-B76C-4F65-9DFC-942EF8B9CE9A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1600" dirty="0">
              <a:solidFill>
                <a:schemeClr val="tx1"/>
              </a:solidFill>
            </a:rPr>
            <a:t>Interpretation contractors</a:t>
          </a:r>
        </a:p>
      </dgm:t>
    </dgm:pt>
    <dgm:pt modelId="{C45EDE89-9894-4E01-BC4B-E3114BE4DADF}" type="parTrans" cxnId="{B9F28EA7-2804-47B7-A21D-BEE2ECF242EC}">
      <dgm:prSet/>
      <dgm:spPr/>
      <dgm:t>
        <a:bodyPr/>
        <a:lstStyle/>
        <a:p>
          <a:endParaRPr lang="en-GB"/>
        </a:p>
      </dgm:t>
    </dgm:pt>
    <dgm:pt modelId="{4E7B3537-5F4E-4934-BB6F-9CDE03598CF1}" type="sibTrans" cxnId="{B9F28EA7-2804-47B7-A21D-BEE2ECF242EC}">
      <dgm:prSet/>
      <dgm:spPr/>
      <dgm:t>
        <a:bodyPr/>
        <a:lstStyle/>
        <a:p>
          <a:endParaRPr lang="en-GB"/>
        </a:p>
      </dgm:t>
    </dgm:pt>
    <dgm:pt modelId="{8BBB2755-4C6F-4DC8-86C8-DA0EFD3FCC31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1400" dirty="0"/>
            <a:t>Activity officers</a:t>
          </a:r>
        </a:p>
      </dgm:t>
    </dgm:pt>
    <dgm:pt modelId="{9E29F5DC-FFBB-4292-9CCE-D3D05EB35C40}" type="parTrans" cxnId="{9ED676E8-C5E9-42C8-AEE3-DC87C2BB90EC}">
      <dgm:prSet/>
      <dgm:spPr/>
      <dgm:t>
        <a:bodyPr/>
        <a:lstStyle/>
        <a:p>
          <a:endParaRPr lang="en-GB"/>
        </a:p>
      </dgm:t>
    </dgm:pt>
    <dgm:pt modelId="{CB96F8DF-7D7B-49FB-A77F-CB1DC5E4BA9E}" type="sibTrans" cxnId="{9ED676E8-C5E9-42C8-AEE3-DC87C2BB90EC}">
      <dgm:prSet/>
      <dgm:spPr/>
      <dgm:t>
        <a:bodyPr/>
        <a:lstStyle/>
        <a:p>
          <a:endParaRPr lang="en-GB"/>
        </a:p>
      </dgm:t>
    </dgm:pt>
    <dgm:pt modelId="{E5206F95-EAAF-4267-BC85-52E0CC23D829}" type="pres">
      <dgm:prSet presAssocID="{6C61DF82-A30A-49FE-8327-98E5411528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4E9CB0F-20F2-422E-9B7C-8B80FD632B7C}" type="pres">
      <dgm:prSet presAssocID="{8DAD6422-D4A0-4BFD-ACB8-E3763E20DFFC}" presName="hierRoot1" presStyleCnt="0">
        <dgm:presLayoutVars>
          <dgm:hierBranch val="init"/>
        </dgm:presLayoutVars>
      </dgm:prSet>
      <dgm:spPr/>
    </dgm:pt>
    <dgm:pt modelId="{1A16FDA1-94F1-435D-BCED-C2ACD44DA405}" type="pres">
      <dgm:prSet presAssocID="{8DAD6422-D4A0-4BFD-ACB8-E3763E20DFFC}" presName="rootComposite1" presStyleCnt="0"/>
      <dgm:spPr/>
    </dgm:pt>
    <dgm:pt modelId="{14A87AE7-DC87-4371-8BED-C621A4CE1637}" type="pres">
      <dgm:prSet presAssocID="{8DAD6422-D4A0-4BFD-ACB8-E3763E20DFFC}" presName="rootText1" presStyleLbl="node0" presStyleIdx="0" presStyleCnt="1" custScaleX="217057" custScaleY="55591" custLinFactNeighborX="54373" custLinFactNeighborY="17562">
        <dgm:presLayoutVars>
          <dgm:chPref val="3"/>
        </dgm:presLayoutVars>
      </dgm:prSet>
      <dgm:spPr/>
    </dgm:pt>
    <dgm:pt modelId="{E236C1AC-736A-45E7-AE53-A683E3CE89AA}" type="pres">
      <dgm:prSet presAssocID="{8DAD6422-D4A0-4BFD-ACB8-E3763E20DFFC}" presName="rootConnector1" presStyleLbl="node1" presStyleIdx="0" presStyleCnt="0"/>
      <dgm:spPr/>
    </dgm:pt>
    <dgm:pt modelId="{91F9F609-86DB-4C25-B61A-989A16D1A8F8}" type="pres">
      <dgm:prSet presAssocID="{8DAD6422-D4A0-4BFD-ACB8-E3763E20DFFC}" presName="hierChild2" presStyleCnt="0"/>
      <dgm:spPr/>
    </dgm:pt>
    <dgm:pt modelId="{4E9417FD-7693-4402-B81A-F2151F76A758}" type="pres">
      <dgm:prSet presAssocID="{041A52AE-F7C7-4C8D-B60F-6A0DC2575AD1}" presName="Name37" presStyleLbl="parChTrans1D2" presStyleIdx="0" presStyleCnt="2"/>
      <dgm:spPr/>
    </dgm:pt>
    <dgm:pt modelId="{49B3B876-1BE7-450A-89AE-9772406AD208}" type="pres">
      <dgm:prSet presAssocID="{25A4C64C-43B5-47A0-8A42-B689B004E452}" presName="hierRoot2" presStyleCnt="0">
        <dgm:presLayoutVars>
          <dgm:hierBranch val="init"/>
        </dgm:presLayoutVars>
      </dgm:prSet>
      <dgm:spPr/>
    </dgm:pt>
    <dgm:pt modelId="{0B43D945-8748-4EA5-9A3C-F6EBA3B7C744}" type="pres">
      <dgm:prSet presAssocID="{25A4C64C-43B5-47A0-8A42-B689B004E452}" presName="rootComposite" presStyleCnt="0"/>
      <dgm:spPr/>
    </dgm:pt>
    <dgm:pt modelId="{E326770A-14E4-41F8-B508-A5B4FD684887}" type="pres">
      <dgm:prSet presAssocID="{25A4C64C-43B5-47A0-8A42-B689B004E452}" presName="rootText" presStyleLbl="node2" presStyleIdx="0" presStyleCnt="1" custScaleX="138225" custScaleY="140340" custLinFactNeighborX="54795" custLinFactNeighborY="-79106">
        <dgm:presLayoutVars>
          <dgm:chPref val="3"/>
        </dgm:presLayoutVars>
      </dgm:prSet>
      <dgm:spPr/>
    </dgm:pt>
    <dgm:pt modelId="{D9BD9B6F-E28D-4EDA-876D-EAA19CFCE1AE}" type="pres">
      <dgm:prSet presAssocID="{25A4C64C-43B5-47A0-8A42-B689B004E452}" presName="rootConnector" presStyleLbl="node2" presStyleIdx="0" presStyleCnt="1"/>
      <dgm:spPr/>
    </dgm:pt>
    <dgm:pt modelId="{78B36376-42F6-4A74-B0EF-790EB2DA45B2}" type="pres">
      <dgm:prSet presAssocID="{25A4C64C-43B5-47A0-8A42-B689B004E452}" presName="hierChild4" presStyleCnt="0"/>
      <dgm:spPr/>
    </dgm:pt>
    <dgm:pt modelId="{C07D7EEA-5D98-4DF8-9481-F80B810C1E65}" type="pres">
      <dgm:prSet presAssocID="{34D0CAB7-64EE-43B1-A821-EF6AE417CC37}" presName="Name37" presStyleLbl="parChTrans1D3" presStyleIdx="0" presStyleCnt="5"/>
      <dgm:spPr/>
    </dgm:pt>
    <dgm:pt modelId="{61F7073D-B398-4F85-A8E4-91CFE3441D0F}" type="pres">
      <dgm:prSet presAssocID="{B2D60519-A2E5-4F75-A8FE-5B3F855326D4}" presName="hierRoot2" presStyleCnt="0">
        <dgm:presLayoutVars>
          <dgm:hierBranch val="init"/>
        </dgm:presLayoutVars>
      </dgm:prSet>
      <dgm:spPr/>
    </dgm:pt>
    <dgm:pt modelId="{58EBE2B3-EC52-4F21-81C6-0F8490CA4F69}" type="pres">
      <dgm:prSet presAssocID="{B2D60519-A2E5-4F75-A8FE-5B3F855326D4}" presName="rootComposite" presStyleCnt="0"/>
      <dgm:spPr/>
    </dgm:pt>
    <dgm:pt modelId="{17AD8F22-5190-40B9-9A7E-B90A44CEEBD2}" type="pres">
      <dgm:prSet presAssocID="{B2D60519-A2E5-4F75-A8FE-5B3F855326D4}" presName="rootText" presStyleLbl="node3" presStyleIdx="0" presStyleCnt="4" custScaleX="137938" custScaleY="76368" custLinFactNeighborX="-16075" custLinFactNeighborY="-6652">
        <dgm:presLayoutVars>
          <dgm:chPref val="3"/>
        </dgm:presLayoutVars>
      </dgm:prSet>
      <dgm:spPr/>
    </dgm:pt>
    <dgm:pt modelId="{E983884E-9059-44F2-BC22-1D00537699E6}" type="pres">
      <dgm:prSet presAssocID="{B2D60519-A2E5-4F75-A8FE-5B3F855326D4}" presName="rootConnector" presStyleLbl="node3" presStyleIdx="0" presStyleCnt="4"/>
      <dgm:spPr/>
    </dgm:pt>
    <dgm:pt modelId="{AB6C4D27-2B27-45A0-9F8D-01DB51D25D8A}" type="pres">
      <dgm:prSet presAssocID="{B2D60519-A2E5-4F75-A8FE-5B3F855326D4}" presName="hierChild4" presStyleCnt="0"/>
      <dgm:spPr/>
    </dgm:pt>
    <dgm:pt modelId="{F4D018AE-EB2E-4108-9135-73EF17C4A800}" type="pres">
      <dgm:prSet presAssocID="{B2D60519-A2E5-4F75-A8FE-5B3F855326D4}" presName="hierChild5" presStyleCnt="0"/>
      <dgm:spPr/>
    </dgm:pt>
    <dgm:pt modelId="{E6CC7FA2-47A4-4731-9EFA-74B9AD5117EF}" type="pres">
      <dgm:prSet presAssocID="{C45EDE89-9894-4E01-BC4B-E3114BE4DADF}" presName="Name37" presStyleLbl="parChTrans1D3" presStyleIdx="1" presStyleCnt="5"/>
      <dgm:spPr/>
    </dgm:pt>
    <dgm:pt modelId="{BAF34935-ABB3-454D-92ED-1C963DC1A2E6}" type="pres">
      <dgm:prSet presAssocID="{4C5E04FA-B76C-4F65-9DFC-942EF8B9CE9A}" presName="hierRoot2" presStyleCnt="0">
        <dgm:presLayoutVars>
          <dgm:hierBranch val="init"/>
        </dgm:presLayoutVars>
      </dgm:prSet>
      <dgm:spPr/>
    </dgm:pt>
    <dgm:pt modelId="{14B20D22-D9D8-4385-A190-EFDA2AADD159}" type="pres">
      <dgm:prSet presAssocID="{4C5E04FA-B76C-4F65-9DFC-942EF8B9CE9A}" presName="rootComposite" presStyleCnt="0"/>
      <dgm:spPr/>
    </dgm:pt>
    <dgm:pt modelId="{54206914-7AC8-491D-B8F1-6E8224328361}" type="pres">
      <dgm:prSet presAssocID="{4C5E04FA-B76C-4F65-9DFC-942EF8B9CE9A}" presName="rootText" presStyleLbl="node3" presStyleIdx="1" presStyleCnt="4" custScaleY="76366" custLinFactNeighborY="-7761">
        <dgm:presLayoutVars>
          <dgm:chPref val="3"/>
        </dgm:presLayoutVars>
      </dgm:prSet>
      <dgm:spPr/>
    </dgm:pt>
    <dgm:pt modelId="{62217E24-1B5A-4C13-9587-84A3BEC05906}" type="pres">
      <dgm:prSet presAssocID="{4C5E04FA-B76C-4F65-9DFC-942EF8B9CE9A}" presName="rootConnector" presStyleLbl="node3" presStyleIdx="1" presStyleCnt="4"/>
      <dgm:spPr/>
    </dgm:pt>
    <dgm:pt modelId="{255CE18E-3722-4930-A432-E95E17AB434C}" type="pres">
      <dgm:prSet presAssocID="{4C5E04FA-B76C-4F65-9DFC-942EF8B9CE9A}" presName="hierChild4" presStyleCnt="0"/>
      <dgm:spPr/>
    </dgm:pt>
    <dgm:pt modelId="{C5382B07-B572-4A3D-A53B-920F943ACDDF}" type="pres">
      <dgm:prSet presAssocID="{4C5E04FA-B76C-4F65-9DFC-942EF8B9CE9A}" presName="hierChild5" presStyleCnt="0"/>
      <dgm:spPr/>
    </dgm:pt>
    <dgm:pt modelId="{49834773-1313-48D6-B6BD-C0D74F09B7BE}" type="pres">
      <dgm:prSet presAssocID="{98985B2E-58D5-4527-9776-6FC07B2A801C}" presName="Name37" presStyleLbl="parChTrans1D3" presStyleIdx="2" presStyleCnt="5"/>
      <dgm:spPr/>
    </dgm:pt>
    <dgm:pt modelId="{4764EDBE-2174-4800-98FF-424F087C795D}" type="pres">
      <dgm:prSet presAssocID="{5B2CAE9D-34DE-4DAA-89EA-48BD45C2F19C}" presName="hierRoot2" presStyleCnt="0">
        <dgm:presLayoutVars>
          <dgm:hierBranch val="init"/>
        </dgm:presLayoutVars>
      </dgm:prSet>
      <dgm:spPr/>
    </dgm:pt>
    <dgm:pt modelId="{FA570DA8-65BB-4FE2-BC12-CC57673DADBE}" type="pres">
      <dgm:prSet presAssocID="{5B2CAE9D-34DE-4DAA-89EA-48BD45C2F19C}" presName="rootComposite" presStyleCnt="0"/>
      <dgm:spPr/>
    </dgm:pt>
    <dgm:pt modelId="{A603502A-A107-4550-90EE-54F4F2D096A7}" type="pres">
      <dgm:prSet presAssocID="{5B2CAE9D-34DE-4DAA-89EA-48BD45C2F19C}" presName="rootText" presStyleLbl="node3" presStyleIdx="2" presStyleCnt="4" custScaleY="70917" custLinFactNeighborX="1518" custLinFactNeighborY="-7356">
        <dgm:presLayoutVars>
          <dgm:chPref val="3"/>
        </dgm:presLayoutVars>
      </dgm:prSet>
      <dgm:spPr/>
    </dgm:pt>
    <dgm:pt modelId="{99B4661F-F20A-4001-87B8-3739D142D4E4}" type="pres">
      <dgm:prSet presAssocID="{5B2CAE9D-34DE-4DAA-89EA-48BD45C2F19C}" presName="rootConnector" presStyleLbl="node3" presStyleIdx="2" presStyleCnt="4"/>
      <dgm:spPr/>
    </dgm:pt>
    <dgm:pt modelId="{00AAEE1A-A554-4544-AF7D-012A38743177}" type="pres">
      <dgm:prSet presAssocID="{5B2CAE9D-34DE-4DAA-89EA-48BD45C2F19C}" presName="hierChild4" presStyleCnt="0"/>
      <dgm:spPr/>
    </dgm:pt>
    <dgm:pt modelId="{4ACB37A0-D414-45B1-8CAD-152CA66AA772}" type="pres">
      <dgm:prSet presAssocID="{50ECD425-8A0B-4A88-B662-0BA44D9C8F4D}" presName="Name37" presStyleLbl="parChTrans1D4" presStyleIdx="0" presStyleCnt="4"/>
      <dgm:spPr/>
    </dgm:pt>
    <dgm:pt modelId="{863C042C-8AED-41E7-BF43-E5463BDEA541}" type="pres">
      <dgm:prSet presAssocID="{D4C9F77F-3F4C-4282-97D7-87C50D2F759D}" presName="hierRoot2" presStyleCnt="0">
        <dgm:presLayoutVars>
          <dgm:hierBranch val="init"/>
        </dgm:presLayoutVars>
      </dgm:prSet>
      <dgm:spPr/>
    </dgm:pt>
    <dgm:pt modelId="{A3BEEAE6-93CF-4476-88C1-864AC8F340DE}" type="pres">
      <dgm:prSet presAssocID="{D4C9F77F-3F4C-4282-97D7-87C50D2F759D}" presName="rootComposite" presStyleCnt="0"/>
      <dgm:spPr/>
    </dgm:pt>
    <dgm:pt modelId="{716332F5-717D-4818-9D11-067CEC17F699}" type="pres">
      <dgm:prSet presAssocID="{D4C9F77F-3F4C-4282-97D7-87C50D2F759D}" presName="rootText" presStyleLbl="node4" presStyleIdx="0" presStyleCnt="4" custScaleX="126277" custScaleY="55948" custLinFactNeighborX="4382" custLinFactNeighborY="3692">
        <dgm:presLayoutVars>
          <dgm:chPref val="3"/>
        </dgm:presLayoutVars>
      </dgm:prSet>
      <dgm:spPr/>
    </dgm:pt>
    <dgm:pt modelId="{3A894E5E-0BFD-4983-976C-03C8CC450EB4}" type="pres">
      <dgm:prSet presAssocID="{D4C9F77F-3F4C-4282-97D7-87C50D2F759D}" presName="rootConnector" presStyleLbl="node4" presStyleIdx="0" presStyleCnt="4"/>
      <dgm:spPr/>
    </dgm:pt>
    <dgm:pt modelId="{F105D8DF-99B6-4D87-AEA1-268C4272C54C}" type="pres">
      <dgm:prSet presAssocID="{D4C9F77F-3F4C-4282-97D7-87C50D2F759D}" presName="hierChild4" presStyleCnt="0"/>
      <dgm:spPr/>
    </dgm:pt>
    <dgm:pt modelId="{5EC7ADC3-CA31-4D70-954D-AB64B7D30811}" type="pres">
      <dgm:prSet presAssocID="{9E29F5DC-FFBB-4292-9CCE-D3D05EB35C40}" presName="Name37" presStyleLbl="parChTrans1D4" presStyleIdx="1" presStyleCnt="4"/>
      <dgm:spPr/>
    </dgm:pt>
    <dgm:pt modelId="{269D73B7-7071-4328-BA36-0257ADD42228}" type="pres">
      <dgm:prSet presAssocID="{8BBB2755-4C6F-4DC8-86C8-DA0EFD3FCC31}" presName="hierRoot2" presStyleCnt="0">
        <dgm:presLayoutVars>
          <dgm:hierBranch val="init"/>
        </dgm:presLayoutVars>
      </dgm:prSet>
      <dgm:spPr/>
    </dgm:pt>
    <dgm:pt modelId="{4335BD1F-6331-48EB-BA15-544408363F0E}" type="pres">
      <dgm:prSet presAssocID="{8BBB2755-4C6F-4DC8-86C8-DA0EFD3FCC31}" presName="rootComposite" presStyleCnt="0"/>
      <dgm:spPr/>
    </dgm:pt>
    <dgm:pt modelId="{CF869D20-BE63-4404-AF18-046508F8D6DD}" type="pres">
      <dgm:prSet presAssocID="{8BBB2755-4C6F-4DC8-86C8-DA0EFD3FCC31}" presName="rootText" presStyleLbl="node4" presStyleIdx="1" presStyleCnt="4" custScaleX="134213" custScaleY="51453">
        <dgm:presLayoutVars>
          <dgm:chPref val="3"/>
        </dgm:presLayoutVars>
      </dgm:prSet>
      <dgm:spPr/>
    </dgm:pt>
    <dgm:pt modelId="{79D73786-F849-4C54-A9E5-ABD4BCFB7490}" type="pres">
      <dgm:prSet presAssocID="{8BBB2755-4C6F-4DC8-86C8-DA0EFD3FCC31}" presName="rootConnector" presStyleLbl="node4" presStyleIdx="1" presStyleCnt="4"/>
      <dgm:spPr/>
    </dgm:pt>
    <dgm:pt modelId="{AAE5257E-3872-4238-AC57-7FD84116B5F7}" type="pres">
      <dgm:prSet presAssocID="{8BBB2755-4C6F-4DC8-86C8-DA0EFD3FCC31}" presName="hierChild4" presStyleCnt="0"/>
      <dgm:spPr/>
    </dgm:pt>
    <dgm:pt modelId="{97523E4A-2384-4FFC-93F9-60C01D2A49D1}" type="pres">
      <dgm:prSet presAssocID="{8BBB2755-4C6F-4DC8-86C8-DA0EFD3FCC31}" presName="hierChild5" presStyleCnt="0"/>
      <dgm:spPr/>
    </dgm:pt>
    <dgm:pt modelId="{8658FE67-6149-4CDA-B251-AD1EE094034A}" type="pres">
      <dgm:prSet presAssocID="{BC601C70-A605-476C-9FF7-9E6E21F2BA2D}" presName="Name37" presStyleLbl="parChTrans1D4" presStyleIdx="2" presStyleCnt="4"/>
      <dgm:spPr/>
    </dgm:pt>
    <dgm:pt modelId="{90EEC69A-0479-47F5-9BE3-8AAEC42CE55A}" type="pres">
      <dgm:prSet presAssocID="{4E4C217C-B069-4A63-96B7-CD06603D70F1}" presName="hierRoot2" presStyleCnt="0">
        <dgm:presLayoutVars>
          <dgm:hierBranch val="init"/>
        </dgm:presLayoutVars>
      </dgm:prSet>
      <dgm:spPr/>
    </dgm:pt>
    <dgm:pt modelId="{FDED0DD5-929B-47A4-B87A-7B3F1C9D8B5A}" type="pres">
      <dgm:prSet presAssocID="{4E4C217C-B069-4A63-96B7-CD06603D70F1}" presName="rootComposite" presStyleCnt="0"/>
      <dgm:spPr/>
    </dgm:pt>
    <dgm:pt modelId="{1EF7ED83-2D70-4AA5-91E1-2D5179A33947}" type="pres">
      <dgm:prSet presAssocID="{4E4C217C-B069-4A63-96B7-CD06603D70F1}" presName="rootText" presStyleLbl="node4" presStyleIdx="2" presStyleCnt="4" custScaleX="132871" custScaleY="54206">
        <dgm:presLayoutVars>
          <dgm:chPref val="3"/>
        </dgm:presLayoutVars>
      </dgm:prSet>
      <dgm:spPr/>
    </dgm:pt>
    <dgm:pt modelId="{DD3B6127-6F04-42BE-B140-AF4DA607082B}" type="pres">
      <dgm:prSet presAssocID="{4E4C217C-B069-4A63-96B7-CD06603D70F1}" presName="rootConnector" presStyleLbl="node4" presStyleIdx="2" presStyleCnt="4"/>
      <dgm:spPr/>
    </dgm:pt>
    <dgm:pt modelId="{7E370746-EBF7-4718-82D8-7135BC2E3D0C}" type="pres">
      <dgm:prSet presAssocID="{4E4C217C-B069-4A63-96B7-CD06603D70F1}" presName="hierChild4" presStyleCnt="0"/>
      <dgm:spPr/>
    </dgm:pt>
    <dgm:pt modelId="{FFB6F48D-1BE8-4DEB-A18B-72128E25012D}" type="pres">
      <dgm:prSet presAssocID="{4E4C217C-B069-4A63-96B7-CD06603D70F1}" presName="hierChild5" presStyleCnt="0"/>
      <dgm:spPr/>
    </dgm:pt>
    <dgm:pt modelId="{92BDFBDE-4814-4313-8397-632D26C778F6}" type="pres">
      <dgm:prSet presAssocID="{D4C9F77F-3F4C-4282-97D7-87C50D2F759D}" presName="hierChild5" presStyleCnt="0"/>
      <dgm:spPr/>
    </dgm:pt>
    <dgm:pt modelId="{7F8A9AC5-11CA-4DCB-8474-7CE81B33D3EC}" type="pres">
      <dgm:prSet presAssocID="{A895291A-9E3D-4D06-AE51-C3A8A6B0E84A}" presName="Name37" presStyleLbl="parChTrans1D4" presStyleIdx="3" presStyleCnt="4"/>
      <dgm:spPr/>
    </dgm:pt>
    <dgm:pt modelId="{0E95B1E9-3736-4FBB-BAFE-285BF52B1710}" type="pres">
      <dgm:prSet presAssocID="{C4F40820-E9F7-418D-AF6D-FE8C23FA5974}" presName="hierRoot2" presStyleCnt="0">
        <dgm:presLayoutVars>
          <dgm:hierBranch val="init"/>
        </dgm:presLayoutVars>
      </dgm:prSet>
      <dgm:spPr/>
    </dgm:pt>
    <dgm:pt modelId="{91C10CDB-D00E-4516-8BF3-37B1CF80E596}" type="pres">
      <dgm:prSet presAssocID="{C4F40820-E9F7-418D-AF6D-FE8C23FA5974}" presName="rootComposite" presStyleCnt="0"/>
      <dgm:spPr/>
    </dgm:pt>
    <dgm:pt modelId="{A941F0F4-CB41-4BEA-90AF-3E12D06BBFAB}" type="pres">
      <dgm:prSet presAssocID="{C4F40820-E9F7-418D-AF6D-FE8C23FA5974}" presName="rootText" presStyleLbl="node4" presStyleIdx="3" presStyleCnt="4" custScaleX="73276" custScaleY="59719" custLinFactNeighborX="1411" custLinFactNeighborY="3358">
        <dgm:presLayoutVars>
          <dgm:chPref val="3"/>
        </dgm:presLayoutVars>
      </dgm:prSet>
      <dgm:spPr/>
    </dgm:pt>
    <dgm:pt modelId="{84955866-1098-46CA-BF83-29C811594C79}" type="pres">
      <dgm:prSet presAssocID="{C4F40820-E9F7-418D-AF6D-FE8C23FA5974}" presName="rootConnector" presStyleLbl="node4" presStyleIdx="3" presStyleCnt="4"/>
      <dgm:spPr/>
    </dgm:pt>
    <dgm:pt modelId="{B3760EBF-E638-4E26-AFF1-592D840EBAB2}" type="pres">
      <dgm:prSet presAssocID="{C4F40820-E9F7-418D-AF6D-FE8C23FA5974}" presName="hierChild4" presStyleCnt="0"/>
      <dgm:spPr/>
    </dgm:pt>
    <dgm:pt modelId="{09C4E7FA-CF0A-4F30-AEDF-DA4E66481271}" type="pres">
      <dgm:prSet presAssocID="{C4F40820-E9F7-418D-AF6D-FE8C23FA5974}" presName="hierChild5" presStyleCnt="0"/>
      <dgm:spPr/>
    </dgm:pt>
    <dgm:pt modelId="{012940C3-B781-44C5-B2C5-84B2B981172A}" type="pres">
      <dgm:prSet presAssocID="{5B2CAE9D-34DE-4DAA-89EA-48BD45C2F19C}" presName="hierChild5" presStyleCnt="0"/>
      <dgm:spPr/>
    </dgm:pt>
    <dgm:pt modelId="{35617EFC-B305-4F84-A910-8CA8F80E8C88}" type="pres">
      <dgm:prSet presAssocID="{67A6C4CE-6298-4B6E-9937-09AE55F08B74}" presName="Name37" presStyleLbl="parChTrans1D3" presStyleIdx="3" presStyleCnt="5"/>
      <dgm:spPr/>
    </dgm:pt>
    <dgm:pt modelId="{359620CE-2BAB-4E1E-8395-66A5231CE61E}" type="pres">
      <dgm:prSet presAssocID="{81D09150-5A80-4308-BF37-95484ADA1A50}" presName="hierRoot2" presStyleCnt="0">
        <dgm:presLayoutVars>
          <dgm:hierBranch val="init"/>
        </dgm:presLayoutVars>
      </dgm:prSet>
      <dgm:spPr/>
    </dgm:pt>
    <dgm:pt modelId="{7C7CC1FF-A836-4EF1-A08E-93F7F2E43E50}" type="pres">
      <dgm:prSet presAssocID="{81D09150-5A80-4308-BF37-95484ADA1A50}" presName="rootComposite" presStyleCnt="0"/>
      <dgm:spPr/>
    </dgm:pt>
    <dgm:pt modelId="{C3985437-D828-48EB-936C-4836E53288B4}" type="pres">
      <dgm:prSet presAssocID="{81D09150-5A80-4308-BF37-95484ADA1A50}" presName="rootText" presStyleLbl="node3" presStyleIdx="3" presStyleCnt="4" custScaleX="142004" custScaleY="86238" custLinFactNeighborX="42288" custLinFactNeighborY="-7355">
        <dgm:presLayoutVars>
          <dgm:chPref val="3"/>
        </dgm:presLayoutVars>
      </dgm:prSet>
      <dgm:spPr/>
    </dgm:pt>
    <dgm:pt modelId="{5B045712-AF8E-4EF6-BD1D-70C8ACCE8577}" type="pres">
      <dgm:prSet presAssocID="{81D09150-5A80-4308-BF37-95484ADA1A50}" presName="rootConnector" presStyleLbl="node3" presStyleIdx="3" presStyleCnt="4"/>
      <dgm:spPr/>
    </dgm:pt>
    <dgm:pt modelId="{3FF9FE98-0590-4C86-9840-A80987B41BFB}" type="pres">
      <dgm:prSet presAssocID="{81D09150-5A80-4308-BF37-95484ADA1A50}" presName="hierChild4" presStyleCnt="0"/>
      <dgm:spPr/>
    </dgm:pt>
    <dgm:pt modelId="{7B4A3685-F97D-4ACB-8F95-720AE109423F}" type="pres">
      <dgm:prSet presAssocID="{81D09150-5A80-4308-BF37-95484ADA1A50}" presName="hierChild5" presStyleCnt="0"/>
      <dgm:spPr/>
    </dgm:pt>
    <dgm:pt modelId="{4C8738AF-C98E-4945-9997-F3F1F9E80D41}" type="pres">
      <dgm:prSet presAssocID="{25A4C64C-43B5-47A0-8A42-B689B004E452}" presName="hierChild5" presStyleCnt="0"/>
      <dgm:spPr/>
    </dgm:pt>
    <dgm:pt modelId="{507B6D81-D6A2-4A7E-A3B5-68EC5DAB8765}" type="pres">
      <dgm:prSet presAssocID="{8DAD6422-D4A0-4BFD-ACB8-E3763E20DFFC}" presName="hierChild3" presStyleCnt="0"/>
      <dgm:spPr/>
    </dgm:pt>
    <dgm:pt modelId="{E9ED20E2-5506-4DB3-853D-82512246601D}" type="pres">
      <dgm:prSet presAssocID="{7C254A45-93F1-479A-9D6B-DB664E502407}" presName="Name111" presStyleLbl="parChTrans1D2" presStyleIdx="1" presStyleCnt="2"/>
      <dgm:spPr/>
    </dgm:pt>
    <dgm:pt modelId="{B8E63BA6-B754-4B83-A653-2DD3B10C4791}" type="pres">
      <dgm:prSet presAssocID="{9128B87F-751F-466F-8A14-0E45B45DAD6C}" presName="hierRoot3" presStyleCnt="0">
        <dgm:presLayoutVars>
          <dgm:hierBranch val="init"/>
        </dgm:presLayoutVars>
      </dgm:prSet>
      <dgm:spPr/>
    </dgm:pt>
    <dgm:pt modelId="{957718A6-9319-4098-B0AF-82402BAC2AD9}" type="pres">
      <dgm:prSet presAssocID="{9128B87F-751F-466F-8A14-0E45B45DAD6C}" presName="rootComposite3" presStyleCnt="0"/>
      <dgm:spPr/>
    </dgm:pt>
    <dgm:pt modelId="{1D4D2615-9431-423A-9F17-F3CC2079A77D}" type="pres">
      <dgm:prSet presAssocID="{9128B87F-751F-466F-8A14-0E45B45DAD6C}" presName="rootText3" presStyleLbl="asst1" presStyleIdx="0" presStyleCnt="2" custScaleX="151905" custScaleY="119811" custLinFactNeighborX="-19050" custLinFactNeighborY="39241">
        <dgm:presLayoutVars>
          <dgm:chPref val="3"/>
        </dgm:presLayoutVars>
      </dgm:prSet>
      <dgm:spPr/>
    </dgm:pt>
    <dgm:pt modelId="{FACE2F24-D3B1-4C8D-844E-0553FDCE3AC1}" type="pres">
      <dgm:prSet presAssocID="{9128B87F-751F-466F-8A14-0E45B45DAD6C}" presName="rootConnector3" presStyleLbl="asst1" presStyleIdx="0" presStyleCnt="2"/>
      <dgm:spPr/>
    </dgm:pt>
    <dgm:pt modelId="{EF7642BB-A7D5-4088-A97C-B7FBCBDFF84B}" type="pres">
      <dgm:prSet presAssocID="{9128B87F-751F-466F-8A14-0E45B45DAD6C}" presName="hierChild6" presStyleCnt="0"/>
      <dgm:spPr/>
    </dgm:pt>
    <dgm:pt modelId="{B5C7B2B7-C4A3-48B2-920E-F1DA25887A7D}" type="pres">
      <dgm:prSet presAssocID="{9128B87F-751F-466F-8A14-0E45B45DAD6C}" presName="hierChild7" presStyleCnt="0"/>
      <dgm:spPr/>
    </dgm:pt>
    <dgm:pt modelId="{A2DBE230-32A4-4146-96D7-D3B5ADC53620}" type="pres">
      <dgm:prSet presAssocID="{576C76E9-0E04-4EEC-9B9B-78781A377E3C}" presName="Name111" presStyleLbl="parChTrans1D3" presStyleIdx="4" presStyleCnt="5"/>
      <dgm:spPr/>
    </dgm:pt>
    <dgm:pt modelId="{83861D75-517C-441C-9B68-619FC210C271}" type="pres">
      <dgm:prSet presAssocID="{69EA08B8-5566-402E-8EF6-CABCDE933D65}" presName="hierRoot3" presStyleCnt="0">
        <dgm:presLayoutVars>
          <dgm:hierBranch val="init"/>
        </dgm:presLayoutVars>
      </dgm:prSet>
      <dgm:spPr/>
    </dgm:pt>
    <dgm:pt modelId="{05BA57BB-1794-485A-811F-C29FE3FBEACD}" type="pres">
      <dgm:prSet presAssocID="{69EA08B8-5566-402E-8EF6-CABCDE933D65}" presName="rootComposite3" presStyleCnt="0"/>
      <dgm:spPr/>
    </dgm:pt>
    <dgm:pt modelId="{E8C17C31-59FC-4DE9-BB9C-7F7800EF1B16}" type="pres">
      <dgm:prSet presAssocID="{69EA08B8-5566-402E-8EF6-CABCDE933D65}" presName="rootText3" presStyleLbl="asst1" presStyleIdx="1" presStyleCnt="2" custScaleX="114079" custLinFactNeighborX="-69382" custLinFactNeighborY="48598">
        <dgm:presLayoutVars>
          <dgm:chPref val="3"/>
        </dgm:presLayoutVars>
      </dgm:prSet>
      <dgm:spPr/>
    </dgm:pt>
    <dgm:pt modelId="{C1002FAA-362A-411E-9281-BCE882020532}" type="pres">
      <dgm:prSet presAssocID="{69EA08B8-5566-402E-8EF6-CABCDE933D65}" presName="rootConnector3" presStyleLbl="asst1" presStyleIdx="1" presStyleCnt="2"/>
      <dgm:spPr/>
    </dgm:pt>
    <dgm:pt modelId="{092A6A96-85A6-4094-92A8-48117F402C75}" type="pres">
      <dgm:prSet presAssocID="{69EA08B8-5566-402E-8EF6-CABCDE933D65}" presName="hierChild6" presStyleCnt="0"/>
      <dgm:spPr/>
    </dgm:pt>
    <dgm:pt modelId="{5DF93855-58CC-46AE-AEBE-388FBC0A70A5}" type="pres">
      <dgm:prSet presAssocID="{69EA08B8-5566-402E-8EF6-CABCDE933D65}" presName="hierChild7" presStyleCnt="0"/>
      <dgm:spPr/>
    </dgm:pt>
  </dgm:ptLst>
  <dgm:cxnLst>
    <dgm:cxn modelId="{37B6D006-9F40-4B64-8881-5CABFF8B5B6D}" type="presOf" srcId="{6C61DF82-A30A-49FE-8327-98E541152864}" destId="{E5206F95-EAAF-4267-BC85-52E0CC23D829}" srcOrd="0" destOrd="0" presId="urn:microsoft.com/office/officeart/2005/8/layout/orgChart1"/>
    <dgm:cxn modelId="{4BF07D0A-DA30-4E6C-9BDA-095BE64FCA05}" srcId="{9128B87F-751F-466F-8A14-0E45B45DAD6C}" destId="{69EA08B8-5566-402E-8EF6-CABCDE933D65}" srcOrd="0" destOrd="0" parTransId="{576C76E9-0E04-4EEC-9B9B-78781A377E3C}" sibTransId="{314C27D8-CDC8-43C0-9712-79842D677208}"/>
    <dgm:cxn modelId="{69FCA40A-32E4-4575-A45D-840BA332FF66}" srcId="{25A4C64C-43B5-47A0-8A42-B689B004E452}" destId="{81D09150-5A80-4308-BF37-95484ADA1A50}" srcOrd="3" destOrd="0" parTransId="{67A6C4CE-6298-4B6E-9937-09AE55F08B74}" sibTransId="{70CC14E5-ED1D-4512-A5E7-A27F8ED22C62}"/>
    <dgm:cxn modelId="{B9574012-4432-46F3-B1A7-02E3EC2804FE}" srcId="{8DAD6422-D4A0-4BFD-ACB8-E3763E20DFFC}" destId="{9128B87F-751F-466F-8A14-0E45B45DAD6C}" srcOrd="0" destOrd="0" parTransId="{7C254A45-93F1-479A-9D6B-DB664E502407}" sibTransId="{ED7F95D1-A55F-4C77-91FC-E1BE98FB4B01}"/>
    <dgm:cxn modelId="{1BD6E312-0DD4-478C-B4D1-C05DBA7E03ED}" type="presOf" srcId="{34D0CAB7-64EE-43B1-A821-EF6AE417CC37}" destId="{C07D7EEA-5D98-4DF8-9481-F80B810C1E65}" srcOrd="0" destOrd="0" presId="urn:microsoft.com/office/officeart/2005/8/layout/orgChart1"/>
    <dgm:cxn modelId="{E1DBB516-9A3F-40E1-A6EC-D1157D89064A}" type="presOf" srcId="{4E4C217C-B069-4A63-96B7-CD06603D70F1}" destId="{DD3B6127-6F04-42BE-B140-AF4DA607082B}" srcOrd="1" destOrd="0" presId="urn:microsoft.com/office/officeart/2005/8/layout/orgChart1"/>
    <dgm:cxn modelId="{3DC1AB1C-209B-40DE-99BD-C7B491D28DC4}" type="presOf" srcId="{A895291A-9E3D-4D06-AE51-C3A8A6B0E84A}" destId="{7F8A9AC5-11CA-4DCB-8474-7CE81B33D3EC}" srcOrd="0" destOrd="0" presId="urn:microsoft.com/office/officeart/2005/8/layout/orgChart1"/>
    <dgm:cxn modelId="{F2B4F41C-042D-49A7-BFC9-9308D0637A00}" type="presOf" srcId="{25A4C64C-43B5-47A0-8A42-B689B004E452}" destId="{D9BD9B6F-E28D-4EDA-876D-EAA19CFCE1AE}" srcOrd="1" destOrd="0" presId="urn:microsoft.com/office/officeart/2005/8/layout/orgChart1"/>
    <dgm:cxn modelId="{23D37E1F-88A9-48CC-A300-16ACC103CDF0}" srcId="{25A4C64C-43B5-47A0-8A42-B689B004E452}" destId="{5B2CAE9D-34DE-4DAA-89EA-48BD45C2F19C}" srcOrd="2" destOrd="0" parTransId="{98985B2E-58D5-4527-9776-6FC07B2A801C}" sibTransId="{8ECD9223-83E8-454B-AEF5-8D19463AD45B}"/>
    <dgm:cxn modelId="{9212D024-2934-4779-8E94-9666206ABA7A}" type="presOf" srcId="{9128B87F-751F-466F-8A14-0E45B45DAD6C}" destId="{FACE2F24-D3B1-4C8D-844E-0553FDCE3AC1}" srcOrd="1" destOrd="0" presId="urn:microsoft.com/office/officeart/2005/8/layout/orgChart1"/>
    <dgm:cxn modelId="{DC488332-2E0D-4825-BB54-05979887040C}" type="presOf" srcId="{BC601C70-A605-476C-9FF7-9E6E21F2BA2D}" destId="{8658FE67-6149-4CDA-B251-AD1EE094034A}" srcOrd="0" destOrd="0" presId="urn:microsoft.com/office/officeart/2005/8/layout/orgChart1"/>
    <dgm:cxn modelId="{7C429D37-85F5-48AE-822B-F867B7ABCEE1}" type="presOf" srcId="{8DAD6422-D4A0-4BFD-ACB8-E3763E20DFFC}" destId="{E236C1AC-736A-45E7-AE53-A683E3CE89AA}" srcOrd="1" destOrd="0" presId="urn:microsoft.com/office/officeart/2005/8/layout/orgChart1"/>
    <dgm:cxn modelId="{9B618239-FC3F-47B7-B521-B489C436B0A6}" srcId="{5B2CAE9D-34DE-4DAA-89EA-48BD45C2F19C}" destId="{D4C9F77F-3F4C-4282-97D7-87C50D2F759D}" srcOrd="0" destOrd="0" parTransId="{50ECD425-8A0B-4A88-B662-0BA44D9C8F4D}" sibTransId="{159FE0A2-6C71-40E8-AC0A-5E7903DD41AE}"/>
    <dgm:cxn modelId="{4479FC3C-6294-4367-8AE7-A6E8CB0F4AC3}" type="presOf" srcId="{9128B87F-751F-466F-8A14-0E45B45DAD6C}" destId="{1D4D2615-9431-423A-9F17-F3CC2079A77D}" srcOrd="0" destOrd="0" presId="urn:microsoft.com/office/officeart/2005/8/layout/orgChart1"/>
    <dgm:cxn modelId="{02FDB03F-AA70-4FD6-911D-489C465A351D}" type="presOf" srcId="{C4F40820-E9F7-418D-AF6D-FE8C23FA5974}" destId="{A941F0F4-CB41-4BEA-90AF-3E12D06BBFAB}" srcOrd="0" destOrd="0" presId="urn:microsoft.com/office/officeart/2005/8/layout/orgChart1"/>
    <dgm:cxn modelId="{0F21E340-E764-499B-8268-7BCA6D1F40CF}" type="presOf" srcId="{9E29F5DC-FFBB-4292-9CCE-D3D05EB35C40}" destId="{5EC7ADC3-CA31-4D70-954D-AB64B7D30811}" srcOrd="0" destOrd="0" presId="urn:microsoft.com/office/officeart/2005/8/layout/orgChart1"/>
    <dgm:cxn modelId="{845C1B41-DBED-48CD-B178-5E5A319892DC}" srcId="{D4C9F77F-3F4C-4282-97D7-87C50D2F759D}" destId="{4E4C217C-B069-4A63-96B7-CD06603D70F1}" srcOrd="1" destOrd="0" parTransId="{BC601C70-A605-476C-9FF7-9E6E21F2BA2D}" sibTransId="{E38C1D88-48CC-4F19-86B2-F1784759BBF7}"/>
    <dgm:cxn modelId="{D5AE6962-FF43-41C3-91AF-A85518572102}" type="presOf" srcId="{B2D60519-A2E5-4F75-A8FE-5B3F855326D4}" destId="{E983884E-9059-44F2-BC22-1D00537699E6}" srcOrd="1" destOrd="0" presId="urn:microsoft.com/office/officeart/2005/8/layout/orgChart1"/>
    <dgm:cxn modelId="{A89BD948-E816-4451-921B-2AC14020D126}" type="presOf" srcId="{5B2CAE9D-34DE-4DAA-89EA-48BD45C2F19C}" destId="{99B4661F-F20A-4001-87B8-3739D142D4E4}" srcOrd="1" destOrd="0" presId="urn:microsoft.com/office/officeart/2005/8/layout/orgChart1"/>
    <dgm:cxn modelId="{632A664C-0E20-4864-8AFB-2DE594054B6E}" type="presOf" srcId="{5B2CAE9D-34DE-4DAA-89EA-48BD45C2F19C}" destId="{A603502A-A107-4550-90EE-54F4F2D096A7}" srcOrd="0" destOrd="0" presId="urn:microsoft.com/office/officeart/2005/8/layout/orgChart1"/>
    <dgm:cxn modelId="{A3E3E46F-FC42-42FA-A169-3EB612C79D3F}" type="presOf" srcId="{D4C9F77F-3F4C-4282-97D7-87C50D2F759D}" destId="{716332F5-717D-4818-9D11-067CEC17F699}" srcOrd="0" destOrd="0" presId="urn:microsoft.com/office/officeart/2005/8/layout/orgChart1"/>
    <dgm:cxn modelId="{9D00E472-C461-4465-AFE2-8F0D27664E0D}" type="presOf" srcId="{4E4C217C-B069-4A63-96B7-CD06603D70F1}" destId="{1EF7ED83-2D70-4AA5-91E1-2D5179A33947}" srcOrd="0" destOrd="0" presId="urn:microsoft.com/office/officeart/2005/8/layout/orgChart1"/>
    <dgm:cxn modelId="{6978B459-BCFE-4B0D-BDC9-90B60A7EE300}" type="presOf" srcId="{4C5E04FA-B76C-4F65-9DFC-942EF8B9CE9A}" destId="{62217E24-1B5A-4C13-9587-84A3BEC05906}" srcOrd="1" destOrd="0" presId="urn:microsoft.com/office/officeart/2005/8/layout/orgChart1"/>
    <dgm:cxn modelId="{BF9CBD7A-B660-4B67-9492-321AD03D2C44}" type="presOf" srcId="{041A52AE-F7C7-4C8D-B60F-6A0DC2575AD1}" destId="{4E9417FD-7693-4402-B81A-F2151F76A758}" srcOrd="0" destOrd="0" presId="urn:microsoft.com/office/officeart/2005/8/layout/orgChart1"/>
    <dgm:cxn modelId="{57610794-4673-4387-A4E9-FB1E4AC9BBCE}" type="presOf" srcId="{69EA08B8-5566-402E-8EF6-CABCDE933D65}" destId="{C1002FAA-362A-411E-9281-BCE882020532}" srcOrd="1" destOrd="0" presId="urn:microsoft.com/office/officeart/2005/8/layout/orgChart1"/>
    <dgm:cxn modelId="{2BDC3A97-4DB1-4A1D-9628-E5090490CB98}" type="presOf" srcId="{25A4C64C-43B5-47A0-8A42-B689B004E452}" destId="{E326770A-14E4-41F8-B508-A5B4FD684887}" srcOrd="0" destOrd="0" presId="urn:microsoft.com/office/officeart/2005/8/layout/orgChart1"/>
    <dgm:cxn modelId="{EED5899A-F259-447A-A6C1-4E6252CB86B5}" type="presOf" srcId="{4C5E04FA-B76C-4F65-9DFC-942EF8B9CE9A}" destId="{54206914-7AC8-491D-B8F1-6E8224328361}" srcOrd="0" destOrd="0" presId="urn:microsoft.com/office/officeart/2005/8/layout/orgChart1"/>
    <dgm:cxn modelId="{0A553A9E-F2BA-4E4E-B902-11272A7F04CE}" type="presOf" srcId="{C45EDE89-9894-4E01-BC4B-E3114BE4DADF}" destId="{E6CC7FA2-47A4-4731-9EFA-74B9AD5117EF}" srcOrd="0" destOrd="0" presId="urn:microsoft.com/office/officeart/2005/8/layout/orgChart1"/>
    <dgm:cxn modelId="{D80E17A5-2EC1-4A86-8998-CD853A23C72B}" type="presOf" srcId="{98985B2E-58D5-4527-9776-6FC07B2A801C}" destId="{49834773-1313-48D6-B6BD-C0D74F09B7BE}" srcOrd="0" destOrd="0" presId="urn:microsoft.com/office/officeart/2005/8/layout/orgChart1"/>
    <dgm:cxn modelId="{B9F28EA7-2804-47B7-A21D-BEE2ECF242EC}" srcId="{25A4C64C-43B5-47A0-8A42-B689B004E452}" destId="{4C5E04FA-B76C-4F65-9DFC-942EF8B9CE9A}" srcOrd="1" destOrd="0" parTransId="{C45EDE89-9894-4E01-BC4B-E3114BE4DADF}" sibTransId="{4E7B3537-5F4E-4934-BB6F-9CDE03598CF1}"/>
    <dgm:cxn modelId="{8E1F39AC-851A-4BE5-A8E6-BFB96B7DECC5}" srcId="{25A4C64C-43B5-47A0-8A42-B689B004E452}" destId="{B2D60519-A2E5-4F75-A8FE-5B3F855326D4}" srcOrd="0" destOrd="0" parTransId="{34D0CAB7-64EE-43B1-A821-EF6AE417CC37}" sibTransId="{EB21852E-646F-4D48-B299-117ACBEEBD49}"/>
    <dgm:cxn modelId="{44FDFBAC-39B0-4C97-AA1D-23E6C5AB8B07}" type="presOf" srcId="{8BBB2755-4C6F-4DC8-86C8-DA0EFD3FCC31}" destId="{CF869D20-BE63-4404-AF18-046508F8D6DD}" srcOrd="0" destOrd="0" presId="urn:microsoft.com/office/officeart/2005/8/layout/orgChart1"/>
    <dgm:cxn modelId="{4444BEB0-6CD9-4CAF-BEA5-D3B0F49BE2BC}" srcId="{6C61DF82-A30A-49FE-8327-98E541152864}" destId="{8DAD6422-D4A0-4BFD-ACB8-E3763E20DFFC}" srcOrd="0" destOrd="0" parTransId="{F81D0BF2-D0B6-4123-87D6-C65815DD2FED}" sibTransId="{87DED74E-9FA1-447B-823F-37B42BEDDDCF}"/>
    <dgm:cxn modelId="{0D6C0FB2-F9B5-44BC-B565-0CC65D0BDB6B}" type="presOf" srcId="{81D09150-5A80-4308-BF37-95484ADA1A50}" destId="{5B045712-AF8E-4EF6-BD1D-70C8ACCE8577}" srcOrd="1" destOrd="0" presId="urn:microsoft.com/office/officeart/2005/8/layout/orgChart1"/>
    <dgm:cxn modelId="{400DAAB8-BF7B-4D1E-AFE0-2C3ADA66587F}" type="presOf" srcId="{50ECD425-8A0B-4A88-B662-0BA44D9C8F4D}" destId="{4ACB37A0-D414-45B1-8CAD-152CA66AA772}" srcOrd="0" destOrd="0" presId="urn:microsoft.com/office/officeart/2005/8/layout/orgChart1"/>
    <dgm:cxn modelId="{6705FFBC-0A66-4CDD-85E7-B7A7021C89AA}" type="presOf" srcId="{576C76E9-0E04-4EEC-9B9B-78781A377E3C}" destId="{A2DBE230-32A4-4146-96D7-D3B5ADC53620}" srcOrd="0" destOrd="0" presId="urn:microsoft.com/office/officeart/2005/8/layout/orgChart1"/>
    <dgm:cxn modelId="{CE3BBABE-FE08-4029-ACCA-655ACADBEC9A}" type="presOf" srcId="{7C254A45-93F1-479A-9D6B-DB664E502407}" destId="{E9ED20E2-5506-4DB3-853D-82512246601D}" srcOrd="0" destOrd="0" presId="urn:microsoft.com/office/officeart/2005/8/layout/orgChart1"/>
    <dgm:cxn modelId="{4C0B56C5-C555-47D3-8433-ECF05D2142D4}" srcId="{5B2CAE9D-34DE-4DAA-89EA-48BD45C2F19C}" destId="{C4F40820-E9F7-418D-AF6D-FE8C23FA5974}" srcOrd="1" destOrd="0" parTransId="{A895291A-9E3D-4D06-AE51-C3A8A6B0E84A}" sibTransId="{5E398BC7-A9EA-4952-A84F-89A7210AEEAF}"/>
    <dgm:cxn modelId="{DED6D5CB-4E70-4EE3-83B8-D242143889C0}" type="presOf" srcId="{69EA08B8-5566-402E-8EF6-CABCDE933D65}" destId="{E8C17C31-59FC-4DE9-BB9C-7F7800EF1B16}" srcOrd="0" destOrd="0" presId="urn:microsoft.com/office/officeart/2005/8/layout/orgChart1"/>
    <dgm:cxn modelId="{D6CF30CC-19E6-41EC-8007-E5715636CE9C}" type="presOf" srcId="{8BBB2755-4C6F-4DC8-86C8-DA0EFD3FCC31}" destId="{79D73786-F849-4C54-A9E5-ABD4BCFB7490}" srcOrd="1" destOrd="0" presId="urn:microsoft.com/office/officeart/2005/8/layout/orgChart1"/>
    <dgm:cxn modelId="{BD6BB4D8-58C9-4ADB-8E8A-3CED687B4AE5}" type="presOf" srcId="{C4F40820-E9F7-418D-AF6D-FE8C23FA5974}" destId="{84955866-1098-46CA-BF83-29C811594C79}" srcOrd="1" destOrd="0" presId="urn:microsoft.com/office/officeart/2005/8/layout/orgChart1"/>
    <dgm:cxn modelId="{868A9BE0-C58E-49F7-BE93-17A44E399518}" type="presOf" srcId="{B2D60519-A2E5-4F75-A8FE-5B3F855326D4}" destId="{17AD8F22-5190-40B9-9A7E-B90A44CEEBD2}" srcOrd="0" destOrd="0" presId="urn:microsoft.com/office/officeart/2005/8/layout/orgChart1"/>
    <dgm:cxn modelId="{D4ABD9E3-B578-4A6C-93C4-AAC286491EED}" type="presOf" srcId="{D4C9F77F-3F4C-4282-97D7-87C50D2F759D}" destId="{3A894E5E-0BFD-4983-976C-03C8CC450EB4}" srcOrd="1" destOrd="0" presId="urn:microsoft.com/office/officeart/2005/8/layout/orgChart1"/>
    <dgm:cxn modelId="{9ED676E8-C5E9-42C8-AEE3-DC87C2BB90EC}" srcId="{D4C9F77F-3F4C-4282-97D7-87C50D2F759D}" destId="{8BBB2755-4C6F-4DC8-86C8-DA0EFD3FCC31}" srcOrd="0" destOrd="0" parTransId="{9E29F5DC-FFBB-4292-9CCE-D3D05EB35C40}" sibTransId="{CB96F8DF-7D7B-49FB-A77F-CB1DC5E4BA9E}"/>
    <dgm:cxn modelId="{4371ABED-44C8-47E0-B04F-5D1FB0AB3E96}" type="presOf" srcId="{81D09150-5A80-4308-BF37-95484ADA1A50}" destId="{C3985437-D828-48EB-936C-4836E53288B4}" srcOrd="0" destOrd="0" presId="urn:microsoft.com/office/officeart/2005/8/layout/orgChart1"/>
    <dgm:cxn modelId="{69AE84F3-7031-4952-9D65-1BB72CDA82B8}" srcId="{8DAD6422-D4A0-4BFD-ACB8-E3763E20DFFC}" destId="{25A4C64C-43B5-47A0-8A42-B689B004E452}" srcOrd="1" destOrd="0" parTransId="{041A52AE-F7C7-4C8D-B60F-6A0DC2575AD1}" sibTransId="{CF628E2F-CDA2-4376-BDA6-2730D4012988}"/>
    <dgm:cxn modelId="{8584D0F7-04C9-4A6B-AC2F-0FA63EF34621}" type="presOf" srcId="{67A6C4CE-6298-4B6E-9937-09AE55F08B74}" destId="{35617EFC-B305-4F84-A910-8CA8F80E8C88}" srcOrd="0" destOrd="0" presId="urn:microsoft.com/office/officeart/2005/8/layout/orgChart1"/>
    <dgm:cxn modelId="{AEE4CAF9-8176-486C-BA7B-1438A131CB33}" type="presOf" srcId="{8DAD6422-D4A0-4BFD-ACB8-E3763E20DFFC}" destId="{14A87AE7-DC87-4371-8BED-C621A4CE1637}" srcOrd="0" destOrd="0" presId="urn:microsoft.com/office/officeart/2005/8/layout/orgChart1"/>
    <dgm:cxn modelId="{C15547C5-CE49-4CDA-95D6-CC3BDD0936BC}" type="presParOf" srcId="{E5206F95-EAAF-4267-BC85-52E0CC23D829}" destId="{14E9CB0F-20F2-422E-9B7C-8B80FD632B7C}" srcOrd="0" destOrd="0" presId="urn:microsoft.com/office/officeart/2005/8/layout/orgChart1"/>
    <dgm:cxn modelId="{8EDD4182-D462-44C9-B7BC-57BDEB9229D7}" type="presParOf" srcId="{14E9CB0F-20F2-422E-9B7C-8B80FD632B7C}" destId="{1A16FDA1-94F1-435D-BCED-C2ACD44DA405}" srcOrd="0" destOrd="0" presId="urn:microsoft.com/office/officeart/2005/8/layout/orgChart1"/>
    <dgm:cxn modelId="{CA693349-AB48-4E9C-9553-FF311FA10893}" type="presParOf" srcId="{1A16FDA1-94F1-435D-BCED-C2ACD44DA405}" destId="{14A87AE7-DC87-4371-8BED-C621A4CE1637}" srcOrd="0" destOrd="0" presId="urn:microsoft.com/office/officeart/2005/8/layout/orgChart1"/>
    <dgm:cxn modelId="{3ADC7D59-0364-4638-B893-9264AA138C3C}" type="presParOf" srcId="{1A16FDA1-94F1-435D-BCED-C2ACD44DA405}" destId="{E236C1AC-736A-45E7-AE53-A683E3CE89AA}" srcOrd="1" destOrd="0" presId="urn:microsoft.com/office/officeart/2005/8/layout/orgChart1"/>
    <dgm:cxn modelId="{CAB9364D-CA33-4200-8DDD-E7FDCF977E7B}" type="presParOf" srcId="{14E9CB0F-20F2-422E-9B7C-8B80FD632B7C}" destId="{91F9F609-86DB-4C25-B61A-989A16D1A8F8}" srcOrd="1" destOrd="0" presId="urn:microsoft.com/office/officeart/2005/8/layout/orgChart1"/>
    <dgm:cxn modelId="{AF9F8593-3074-4FB3-9FFA-9BBDAC2B1EE6}" type="presParOf" srcId="{91F9F609-86DB-4C25-B61A-989A16D1A8F8}" destId="{4E9417FD-7693-4402-B81A-F2151F76A758}" srcOrd="0" destOrd="0" presId="urn:microsoft.com/office/officeart/2005/8/layout/orgChart1"/>
    <dgm:cxn modelId="{2EBDBA5C-DF61-42DF-86EF-D61DC7E8035E}" type="presParOf" srcId="{91F9F609-86DB-4C25-B61A-989A16D1A8F8}" destId="{49B3B876-1BE7-450A-89AE-9772406AD208}" srcOrd="1" destOrd="0" presId="urn:microsoft.com/office/officeart/2005/8/layout/orgChart1"/>
    <dgm:cxn modelId="{9E313D15-4BAA-4DA7-BE35-C0744AA409A4}" type="presParOf" srcId="{49B3B876-1BE7-450A-89AE-9772406AD208}" destId="{0B43D945-8748-4EA5-9A3C-F6EBA3B7C744}" srcOrd="0" destOrd="0" presId="urn:microsoft.com/office/officeart/2005/8/layout/orgChart1"/>
    <dgm:cxn modelId="{EE6B8563-45EB-45A0-B1B4-DA906EC7D078}" type="presParOf" srcId="{0B43D945-8748-4EA5-9A3C-F6EBA3B7C744}" destId="{E326770A-14E4-41F8-B508-A5B4FD684887}" srcOrd="0" destOrd="0" presId="urn:microsoft.com/office/officeart/2005/8/layout/orgChart1"/>
    <dgm:cxn modelId="{84AB7E95-8C3D-43F9-BEF5-E109B83D5520}" type="presParOf" srcId="{0B43D945-8748-4EA5-9A3C-F6EBA3B7C744}" destId="{D9BD9B6F-E28D-4EDA-876D-EAA19CFCE1AE}" srcOrd="1" destOrd="0" presId="urn:microsoft.com/office/officeart/2005/8/layout/orgChart1"/>
    <dgm:cxn modelId="{90E3FC36-62A5-4825-B79F-911E40DADD51}" type="presParOf" srcId="{49B3B876-1BE7-450A-89AE-9772406AD208}" destId="{78B36376-42F6-4A74-B0EF-790EB2DA45B2}" srcOrd="1" destOrd="0" presId="urn:microsoft.com/office/officeart/2005/8/layout/orgChart1"/>
    <dgm:cxn modelId="{4380B5E2-E984-4F00-B756-AB3919CBE36F}" type="presParOf" srcId="{78B36376-42F6-4A74-B0EF-790EB2DA45B2}" destId="{C07D7EEA-5D98-4DF8-9481-F80B810C1E65}" srcOrd="0" destOrd="0" presId="urn:microsoft.com/office/officeart/2005/8/layout/orgChart1"/>
    <dgm:cxn modelId="{14AD2C90-21BC-48CF-99EA-7C8889684FB6}" type="presParOf" srcId="{78B36376-42F6-4A74-B0EF-790EB2DA45B2}" destId="{61F7073D-B398-4F85-A8E4-91CFE3441D0F}" srcOrd="1" destOrd="0" presId="urn:microsoft.com/office/officeart/2005/8/layout/orgChart1"/>
    <dgm:cxn modelId="{F5298C4E-2E49-4397-BF5F-6E3F3814EB83}" type="presParOf" srcId="{61F7073D-B398-4F85-A8E4-91CFE3441D0F}" destId="{58EBE2B3-EC52-4F21-81C6-0F8490CA4F69}" srcOrd="0" destOrd="0" presId="urn:microsoft.com/office/officeart/2005/8/layout/orgChart1"/>
    <dgm:cxn modelId="{F22B80B6-75F3-437A-8A2E-103494ECAD42}" type="presParOf" srcId="{58EBE2B3-EC52-4F21-81C6-0F8490CA4F69}" destId="{17AD8F22-5190-40B9-9A7E-B90A44CEEBD2}" srcOrd="0" destOrd="0" presId="urn:microsoft.com/office/officeart/2005/8/layout/orgChart1"/>
    <dgm:cxn modelId="{E97368C2-9A21-4499-A269-52C57227D7D7}" type="presParOf" srcId="{58EBE2B3-EC52-4F21-81C6-0F8490CA4F69}" destId="{E983884E-9059-44F2-BC22-1D00537699E6}" srcOrd="1" destOrd="0" presId="urn:microsoft.com/office/officeart/2005/8/layout/orgChart1"/>
    <dgm:cxn modelId="{B18D9A00-B859-4A4F-A2F1-C79C7DE2A754}" type="presParOf" srcId="{61F7073D-B398-4F85-A8E4-91CFE3441D0F}" destId="{AB6C4D27-2B27-45A0-9F8D-01DB51D25D8A}" srcOrd="1" destOrd="0" presId="urn:microsoft.com/office/officeart/2005/8/layout/orgChart1"/>
    <dgm:cxn modelId="{36F883DC-2E5F-4DF3-A2AA-D5CD1F65A3BA}" type="presParOf" srcId="{61F7073D-B398-4F85-A8E4-91CFE3441D0F}" destId="{F4D018AE-EB2E-4108-9135-73EF17C4A800}" srcOrd="2" destOrd="0" presId="urn:microsoft.com/office/officeart/2005/8/layout/orgChart1"/>
    <dgm:cxn modelId="{1A538ADA-B131-4A75-8E05-7F7CE2F1F3FB}" type="presParOf" srcId="{78B36376-42F6-4A74-B0EF-790EB2DA45B2}" destId="{E6CC7FA2-47A4-4731-9EFA-74B9AD5117EF}" srcOrd="2" destOrd="0" presId="urn:microsoft.com/office/officeart/2005/8/layout/orgChart1"/>
    <dgm:cxn modelId="{36EC006C-10E6-4074-99E5-475FF9EAA5C7}" type="presParOf" srcId="{78B36376-42F6-4A74-B0EF-790EB2DA45B2}" destId="{BAF34935-ABB3-454D-92ED-1C963DC1A2E6}" srcOrd="3" destOrd="0" presId="urn:microsoft.com/office/officeart/2005/8/layout/orgChart1"/>
    <dgm:cxn modelId="{E1D6FBC2-53F1-44EF-A60D-696B286B6FD3}" type="presParOf" srcId="{BAF34935-ABB3-454D-92ED-1C963DC1A2E6}" destId="{14B20D22-D9D8-4385-A190-EFDA2AADD159}" srcOrd="0" destOrd="0" presId="urn:microsoft.com/office/officeart/2005/8/layout/orgChart1"/>
    <dgm:cxn modelId="{6CFC6718-B7D8-486E-BF4D-CA2F16EB3AB5}" type="presParOf" srcId="{14B20D22-D9D8-4385-A190-EFDA2AADD159}" destId="{54206914-7AC8-491D-B8F1-6E8224328361}" srcOrd="0" destOrd="0" presId="urn:microsoft.com/office/officeart/2005/8/layout/orgChart1"/>
    <dgm:cxn modelId="{52C623CC-B0CE-4093-9780-60F95360BF6A}" type="presParOf" srcId="{14B20D22-D9D8-4385-A190-EFDA2AADD159}" destId="{62217E24-1B5A-4C13-9587-84A3BEC05906}" srcOrd="1" destOrd="0" presId="urn:microsoft.com/office/officeart/2005/8/layout/orgChart1"/>
    <dgm:cxn modelId="{FE88FCCB-C3ED-43DB-A614-B0572177AAF9}" type="presParOf" srcId="{BAF34935-ABB3-454D-92ED-1C963DC1A2E6}" destId="{255CE18E-3722-4930-A432-E95E17AB434C}" srcOrd="1" destOrd="0" presId="urn:microsoft.com/office/officeart/2005/8/layout/orgChart1"/>
    <dgm:cxn modelId="{BCB7D03C-5592-4478-A19B-BC5027DE931D}" type="presParOf" srcId="{BAF34935-ABB3-454D-92ED-1C963DC1A2E6}" destId="{C5382B07-B572-4A3D-A53B-920F943ACDDF}" srcOrd="2" destOrd="0" presId="urn:microsoft.com/office/officeart/2005/8/layout/orgChart1"/>
    <dgm:cxn modelId="{856325A8-3A5E-4051-96FA-B3BF0F04C240}" type="presParOf" srcId="{78B36376-42F6-4A74-B0EF-790EB2DA45B2}" destId="{49834773-1313-48D6-B6BD-C0D74F09B7BE}" srcOrd="4" destOrd="0" presId="urn:microsoft.com/office/officeart/2005/8/layout/orgChart1"/>
    <dgm:cxn modelId="{CC1A23BB-294A-40CE-90E8-7213C6E863C9}" type="presParOf" srcId="{78B36376-42F6-4A74-B0EF-790EB2DA45B2}" destId="{4764EDBE-2174-4800-98FF-424F087C795D}" srcOrd="5" destOrd="0" presId="urn:microsoft.com/office/officeart/2005/8/layout/orgChart1"/>
    <dgm:cxn modelId="{331DDCC9-B3C5-4F15-9A19-9FE39CA381DE}" type="presParOf" srcId="{4764EDBE-2174-4800-98FF-424F087C795D}" destId="{FA570DA8-65BB-4FE2-BC12-CC57673DADBE}" srcOrd="0" destOrd="0" presId="urn:microsoft.com/office/officeart/2005/8/layout/orgChart1"/>
    <dgm:cxn modelId="{B5EC18BD-A379-4ABB-805B-92D30328F0A6}" type="presParOf" srcId="{FA570DA8-65BB-4FE2-BC12-CC57673DADBE}" destId="{A603502A-A107-4550-90EE-54F4F2D096A7}" srcOrd="0" destOrd="0" presId="urn:microsoft.com/office/officeart/2005/8/layout/orgChart1"/>
    <dgm:cxn modelId="{0477672D-8A91-417D-8E7B-636A156D7DD3}" type="presParOf" srcId="{FA570DA8-65BB-4FE2-BC12-CC57673DADBE}" destId="{99B4661F-F20A-4001-87B8-3739D142D4E4}" srcOrd="1" destOrd="0" presId="urn:microsoft.com/office/officeart/2005/8/layout/orgChart1"/>
    <dgm:cxn modelId="{90586369-A9C5-4104-884F-5DDA9091B334}" type="presParOf" srcId="{4764EDBE-2174-4800-98FF-424F087C795D}" destId="{00AAEE1A-A554-4544-AF7D-012A38743177}" srcOrd="1" destOrd="0" presId="urn:microsoft.com/office/officeart/2005/8/layout/orgChart1"/>
    <dgm:cxn modelId="{B4FBE0AF-C0DE-4DCF-8592-0DD4C135E03E}" type="presParOf" srcId="{00AAEE1A-A554-4544-AF7D-012A38743177}" destId="{4ACB37A0-D414-45B1-8CAD-152CA66AA772}" srcOrd="0" destOrd="0" presId="urn:microsoft.com/office/officeart/2005/8/layout/orgChart1"/>
    <dgm:cxn modelId="{6AFFD797-81AA-45E2-86E6-58F7F69FE867}" type="presParOf" srcId="{00AAEE1A-A554-4544-AF7D-012A38743177}" destId="{863C042C-8AED-41E7-BF43-E5463BDEA541}" srcOrd="1" destOrd="0" presId="urn:microsoft.com/office/officeart/2005/8/layout/orgChart1"/>
    <dgm:cxn modelId="{F248C196-354A-4BB3-A724-594F1B995AA5}" type="presParOf" srcId="{863C042C-8AED-41E7-BF43-E5463BDEA541}" destId="{A3BEEAE6-93CF-4476-88C1-864AC8F340DE}" srcOrd="0" destOrd="0" presId="urn:microsoft.com/office/officeart/2005/8/layout/orgChart1"/>
    <dgm:cxn modelId="{A4D422CF-241A-435A-A126-938E9A0CDE50}" type="presParOf" srcId="{A3BEEAE6-93CF-4476-88C1-864AC8F340DE}" destId="{716332F5-717D-4818-9D11-067CEC17F699}" srcOrd="0" destOrd="0" presId="urn:microsoft.com/office/officeart/2005/8/layout/orgChart1"/>
    <dgm:cxn modelId="{CC21BC1F-BD7A-4811-A239-23659ADDC618}" type="presParOf" srcId="{A3BEEAE6-93CF-4476-88C1-864AC8F340DE}" destId="{3A894E5E-0BFD-4983-976C-03C8CC450EB4}" srcOrd="1" destOrd="0" presId="urn:microsoft.com/office/officeart/2005/8/layout/orgChart1"/>
    <dgm:cxn modelId="{941499EE-3ABC-4E46-A2EC-BA9328850740}" type="presParOf" srcId="{863C042C-8AED-41E7-BF43-E5463BDEA541}" destId="{F105D8DF-99B6-4D87-AEA1-268C4272C54C}" srcOrd="1" destOrd="0" presId="urn:microsoft.com/office/officeart/2005/8/layout/orgChart1"/>
    <dgm:cxn modelId="{51E5CFE5-4F14-4AD4-8AF1-FAAD28037169}" type="presParOf" srcId="{F105D8DF-99B6-4D87-AEA1-268C4272C54C}" destId="{5EC7ADC3-CA31-4D70-954D-AB64B7D30811}" srcOrd="0" destOrd="0" presId="urn:microsoft.com/office/officeart/2005/8/layout/orgChart1"/>
    <dgm:cxn modelId="{D7D1FCDA-5CC1-4B8D-ABE0-C4C54E23F438}" type="presParOf" srcId="{F105D8DF-99B6-4D87-AEA1-268C4272C54C}" destId="{269D73B7-7071-4328-BA36-0257ADD42228}" srcOrd="1" destOrd="0" presId="urn:microsoft.com/office/officeart/2005/8/layout/orgChart1"/>
    <dgm:cxn modelId="{AB3CD512-31F0-4465-9BAF-4184436A0790}" type="presParOf" srcId="{269D73B7-7071-4328-BA36-0257ADD42228}" destId="{4335BD1F-6331-48EB-BA15-544408363F0E}" srcOrd="0" destOrd="0" presId="urn:microsoft.com/office/officeart/2005/8/layout/orgChart1"/>
    <dgm:cxn modelId="{CFDEC4F8-11F4-47EF-9AA1-EC91A52331E5}" type="presParOf" srcId="{4335BD1F-6331-48EB-BA15-544408363F0E}" destId="{CF869D20-BE63-4404-AF18-046508F8D6DD}" srcOrd="0" destOrd="0" presId="urn:microsoft.com/office/officeart/2005/8/layout/orgChart1"/>
    <dgm:cxn modelId="{67DEFD52-860B-425B-B43D-2BF9AD3E6B18}" type="presParOf" srcId="{4335BD1F-6331-48EB-BA15-544408363F0E}" destId="{79D73786-F849-4C54-A9E5-ABD4BCFB7490}" srcOrd="1" destOrd="0" presId="urn:microsoft.com/office/officeart/2005/8/layout/orgChart1"/>
    <dgm:cxn modelId="{15CB4C05-B1C2-4466-99CB-68E1A75322AE}" type="presParOf" srcId="{269D73B7-7071-4328-BA36-0257ADD42228}" destId="{AAE5257E-3872-4238-AC57-7FD84116B5F7}" srcOrd="1" destOrd="0" presId="urn:microsoft.com/office/officeart/2005/8/layout/orgChart1"/>
    <dgm:cxn modelId="{C184A35B-2D95-4C9E-94B7-800A32E6D885}" type="presParOf" srcId="{269D73B7-7071-4328-BA36-0257ADD42228}" destId="{97523E4A-2384-4FFC-93F9-60C01D2A49D1}" srcOrd="2" destOrd="0" presId="urn:microsoft.com/office/officeart/2005/8/layout/orgChart1"/>
    <dgm:cxn modelId="{7A9C87E0-04E6-432F-BA98-CD9B6955D8F6}" type="presParOf" srcId="{F105D8DF-99B6-4D87-AEA1-268C4272C54C}" destId="{8658FE67-6149-4CDA-B251-AD1EE094034A}" srcOrd="2" destOrd="0" presId="urn:microsoft.com/office/officeart/2005/8/layout/orgChart1"/>
    <dgm:cxn modelId="{BFC75C3E-1028-413B-AB0F-46BCA8F93EA5}" type="presParOf" srcId="{F105D8DF-99B6-4D87-AEA1-268C4272C54C}" destId="{90EEC69A-0479-47F5-9BE3-8AAEC42CE55A}" srcOrd="3" destOrd="0" presId="urn:microsoft.com/office/officeart/2005/8/layout/orgChart1"/>
    <dgm:cxn modelId="{4A50150F-A3BD-46AC-A977-3180F4C9FA77}" type="presParOf" srcId="{90EEC69A-0479-47F5-9BE3-8AAEC42CE55A}" destId="{FDED0DD5-929B-47A4-B87A-7B3F1C9D8B5A}" srcOrd="0" destOrd="0" presId="urn:microsoft.com/office/officeart/2005/8/layout/orgChart1"/>
    <dgm:cxn modelId="{3124BA39-8079-4EAD-83F0-6DBFE7C10377}" type="presParOf" srcId="{FDED0DD5-929B-47A4-B87A-7B3F1C9D8B5A}" destId="{1EF7ED83-2D70-4AA5-91E1-2D5179A33947}" srcOrd="0" destOrd="0" presId="urn:microsoft.com/office/officeart/2005/8/layout/orgChart1"/>
    <dgm:cxn modelId="{8E910EF9-0781-456A-A706-4708BF57D6CA}" type="presParOf" srcId="{FDED0DD5-929B-47A4-B87A-7B3F1C9D8B5A}" destId="{DD3B6127-6F04-42BE-B140-AF4DA607082B}" srcOrd="1" destOrd="0" presId="urn:microsoft.com/office/officeart/2005/8/layout/orgChart1"/>
    <dgm:cxn modelId="{0E0E08F8-D0CE-4483-A84D-A17926C7F4A0}" type="presParOf" srcId="{90EEC69A-0479-47F5-9BE3-8AAEC42CE55A}" destId="{7E370746-EBF7-4718-82D8-7135BC2E3D0C}" srcOrd="1" destOrd="0" presId="urn:microsoft.com/office/officeart/2005/8/layout/orgChart1"/>
    <dgm:cxn modelId="{2BCD0DBA-AA24-4FEE-BB60-637FECC2FCD9}" type="presParOf" srcId="{90EEC69A-0479-47F5-9BE3-8AAEC42CE55A}" destId="{FFB6F48D-1BE8-4DEB-A18B-72128E25012D}" srcOrd="2" destOrd="0" presId="urn:microsoft.com/office/officeart/2005/8/layout/orgChart1"/>
    <dgm:cxn modelId="{8E9F3CCA-7C63-4FFA-85A9-9353870461E6}" type="presParOf" srcId="{863C042C-8AED-41E7-BF43-E5463BDEA541}" destId="{92BDFBDE-4814-4313-8397-632D26C778F6}" srcOrd="2" destOrd="0" presId="urn:microsoft.com/office/officeart/2005/8/layout/orgChart1"/>
    <dgm:cxn modelId="{ACBAC52A-37CA-417F-B08D-90EEF64C0DF1}" type="presParOf" srcId="{00AAEE1A-A554-4544-AF7D-012A38743177}" destId="{7F8A9AC5-11CA-4DCB-8474-7CE81B33D3EC}" srcOrd="2" destOrd="0" presId="urn:microsoft.com/office/officeart/2005/8/layout/orgChart1"/>
    <dgm:cxn modelId="{9C415D66-275E-48F9-BBEE-264535DB03C7}" type="presParOf" srcId="{00AAEE1A-A554-4544-AF7D-012A38743177}" destId="{0E95B1E9-3736-4FBB-BAFE-285BF52B1710}" srcOrd="3" destOrd="0" presId="urn:microsoft.com/office/officeart/2005/8/layout/orgChart1"/>
    <dgm:cxn modelId="{E78E1638-96D0-47F4-845A-EE9EE83BC952}" type="presParOf" srcId="{0E95B1E9-3736-4FBB-BAFE-285BF52B1710}" destId="{91C10CDB-D00E-4516-8BF3-37B1CF80E596}" srcOrd="0" destOrd="0" presId="urn:microsoft.com/office/officeart/2005/8/layout/orgChart1"/>
    <dgm:cxn modelId="{F9C07770-AC30-4B4D-8C84-57461BA2DE47}" type="presParOf" srcId="{91C10CDB-D00E-4516-8BF3-37B1CF80E596}" destId="{A941F0F4-CB41-4BEA-90AF-3E12D06BBFAB}" srcOrd="0" destOrd="0" presId="urn:microsoft.com/office/officeart/2005/8/layout/orgChart1"/>
    <dgm:cxn modelId="{2F57F22A-7BFB-4EC3-843B-CB0C82DEE8ED}" type="presParOf" srcId="{91C10CDB-D00E-4516-8BF3-37B1CF80E596}" destId="{84955866-1098-46CA-BF83-29C811594C79}" srcOrd="1" destOrd="0" presId="urn:microsoft.com/office/officeart/2005/8/layout/orgChart1"/>
    <dgm:cxn modelId="{D8E39C98-D92D-4E59-95B8-73E2F62D2F25}" type="presParOf" srcId="{0E95B1E9-3736-4FBB-BAFE-285BF52B1710}" destId="{B3760EBF-E638-4E26-AFF1-592D840EBAB2}" srcOrd="1" destOrd="0" presId="urn:microsoft.com/office/officeart/2005/8/layout/orgChart1"/>
    <dgm:cxn modelId="{E6C546DF-32C2-4304-B34D-8F20FA9E0B91}" type="presParOf" srcId="{0E95B1E9-3736-4FBB-BAFE-285BF52B1710}" destId="{09C4E7FA-CF0A-4F30-AEDF-DA4E66481271}" srcOrd="2" destOrd="0" presId="urn:microsoft.com/office/officeart/2005/8/layout/orgChart1"/>
    <dgm:cxn modelId="{77409DF3-C029-450C-B099-9B6850C4F4AA}" type="presParOf" srcId="{4764EDBE-2174-4800-98FF-424F087C795D}" destId="{012940C3-B781-44C5-B2C5-84B2B981172A}" srcOrd="2" destOrd="0" presId="urn:microsoft.com/office/officeart/2005/8/layout/orgChart1"/>
    <dgm:cxn modelId="{1B8F8B71-11EA-42FA-A920-39B277AB05F5}" type="presParOf" srcId="{78B36376-42F6-4A74-B0EF-790EB2DA45B2}" destId="{35617EFC-B305-4F84-A910-8CA8F80E8C88}" srcOrd="6" destOrd="0" presId="urn:microsoft.com/office/officeart/2005/8/layout/orgChart1"/>
    <dgm:cxn modelId="{436329A1-CE1B-4626-B09D-BDD2B36AA84D}" type="presParOf" srcId="{78B36376-42F6-4A74-B0EF-790EB2DA45B2}" destId="{359620CE-2BAB-4E1E-8395-66A5231CE61E}" srcOrd="7" destOrd="0" presId="urn:microsoft.com/office/officeart/2005/8/layout/orgChart1"/>
    <dgm:cxn modelId="{CFEABC52-5C35-4834-A4EB-7E64D825F8A1}" type="presParOf" srcId="{359620CE-2BAB-4E1E-8395-66A5231CE61E}" destId="{7C7CC1FF-A836-4EF1-A08E-93F7F2E43E50}" srcOrd="0" destOrd="0" presId="urn:microsoft.com/office/officeart/2005/8/layout/orgChart1"/>
    <dgm:cxn modelId="{3E08AA6F-9408-45EC-BEA4-838B2170B6EA}" type="presParOf" srcId="{7C7CC1FF-A836-4EF1-A08E-93F7F2E43E50}" destId="{C3985437-D828-48EB-936C-4836E53288B4}" srcOrd="0" destOrd="0" presId="urn:microsoft.com/office/officeart/2005/8/layout/orgChart1"/>
    <dgm:cxn modelId="{8FF68025-EE12-4141-AB75-2EE5A79F3FC6}" type="presParOf" srcId="{7C7CC1FF-A836-4EF1-A08E-93F7F2E43E50}" destId="{5B045712-AF8E-4EF6-BD1D-70C8ACCE8577}" srcOrd="1" destOrd="0" presId="urn:microsoft.com/office/officeart/2005/8/layout/orgChart1"/>
    <dgm:cxn modelId="{15BA5318-D1DA-411C-A2B8-AEF5D3745EF2}" type="presParOf" srcId="{359620CE-2BAB-4E1E-8395-66A5231CE61E}" destId="{3FF9FE98-0590-4C86-9840-A80987B41BFB}" srcOrd="1" destOrd="0" presId="urn:microsoft.com/office/officeart/2005/8/layout/orgChart1"/>
    <dgm:cxn modelId="{37B6DBC2-3E0D-4CA7-BFD2-40B7B1F08F0F}" type="presParOf" srcId="{359620CE-2BAB-4E1E-8395-66A5231CE61E}" destId="{7B4A3685-F97D-4ACB-8F95-720AE109423F}" srcOrd="2" destOrd="0" presId="urn:microsoft.com/office/officeart/2005/8/layout/orgChart1"/>
    <dgm:cxn modelId="{669973A9-72AC-40DC-8734-5F70704C588B}" type="presParOf" srcId="{49B3B876-1BE7-450A-89AE-9772406AD208}" destId="{4C8738AF-C98E-4945-9997-F3F1F9E80D41}" srcOrd="2" destOrd="0" presId="urn:microsoft.com/office/officeart/2005/8/layout/orgChart1"/>
    <dgm:cxn modelId="{267D7D08-0EAD-4F9D-8449-B63BBB979EBA}" type="presParOf" srcId="{14E9CB0F-20F2-422E-9B7C-8B80FD632B7C}" destId="{507B6D81-D6A2-4A7E-A3B5-68EC5DAB8765}" srcOrd="2" destOrd="0" presId="urn:microsoft.com/office/officeart/2005/8/layout/orgChart1"/>
    <dgm:cxn modelId="{1D6CADDC-7222-4368-AC86-8543E227F8D9}" type="presParOf" srcId="{507B6D81-D6A2-4A7E-A3B5-68EC5DAB8765}" destId="{E9ED20E2-5506-4DB3-853D-82512246601D}" srcOrd="0" destOrd="0" presId="urn:microsoft.com/office/officeart/2005/8/layout/orgChart1"/>
    <dgm:cxn modelId="{6B3346E6-F8E6-4877-96DD-7C91BA170D5B}" type="presParOf" srcId="{507B6D81-D6A2-4A7E-A3B5-68EC5DAB8765}" destId="{B8E63BA6-B754-4B83-A653-2DD3B10C4791}" srcOrd="1" destOrd="0" presId="urn:microsoft.com/office/officeart/2005/8/layout/orgChart1"/>
    <dgm:cxn modelId="{4E22BB20-A524-4502-84F7-50114167B183}" type="presParOf" srcId="{B8E63BA6-B754-4B83-A653-2DD3B10C4791}" destId="{957718A6-9319-4098-B0AF-82402BAC2AD9}" srcOrd="0" destOrd="0" presId="urn:microsoft.com/office/officeart/2005/8/layout/orgChart1"/>
    <dgm:cxn modelId="{7E66CEF2-4C05-48A3-9ED3-9D38DF993801}" type="presParOf" srcId="{957718A6-9319-4098-B0AF-82402BAC2AD9}" destId="{1D4D2615-9431-423A-9F17-F3CC2079A77D}" srcOrd="0" destOrd="0" presId="urn:microsoft.com/office/officeart/2005/8/layout/orgChart1"/>
    <dgm:cxn modelId="{3C2AC3BB-4932-4DCE-AC5D-AC252ABB6B1A}" type="presParOf" srcId="{957718A6-9319-4098-B0AF-82402BAC2AD9}" destId="{FACE2F24-D3B1-4C8D-844E-0553FDCE3AC1}" srcOrd="1" destOrd="0" presId="urn:microsoft.com/office/officeart/2005/8/layout/orgChart1"/>
    <dgm:cxn modelId="{C47D7AA1-5311-4C39-A0C3-A88427F98525}" type="presParOf" srcId="{B8E63BA6-B754-4B83-A653-2DD3B10C4791}" destId="{EF7642BB-A7D5-4088-A97C-B7FBCBDFF84B}" srcOrd="1" destOrd="0" presId="urn:microsoft.com/office/officeart/2005/8/layout/orgChart1"/>
    <dgm:cxn modelId="{8F9D8752-4754-410F-B393-3F918B03A948}" type="presParOf" srcId="{B8E63BA6-B754-4B83-A653-2DD3B10C4791}" destId="{B5C7B2B7-C4A3-48B2-920E-F1DA25887A7D}" srcOrd="2" destOrd="0" presId="urn:microsoft.com/office/officeart/2005/8/layout/orgChart1"/>
    <dgm:cxn modelId="{C123C086-A961-40ED-B089-758B4C85956C}" type="presParOf" srcId="{B5C7B2B7-C4A3-48B2-920E-F1DA25887A7D}" destId="{A2DBE230-32A4-4146-96D7-D3B5ADC53620}" srcOrd="0" destOrd="0" presId="urn:microsoft.com/office/officeart/2005/8/layout/orgChart1"/>
    <dgm:cxn modelId="{F8B527B8-B522-49C1-B950-6589685CD23A}" type="presParOf" srcId="{B5C7B2B7-C4A3-48B2-920E-F1DA25887A7D}" destId="{83861D75-517C-441C-9B68-619FC210C271}" srcOrd="1" destOrd="0" presId="urn:microsoft.com/office/officeart/2005/8/layout/orgChart1"/>
    <dgm:cxn modelId="{09DD2F13-7311-4A08-9A2B-36B22759BEB6}" type="presParOf" srcId="{83861D75-517C-441C-9B68-619FC210C271}" destId="{05BA57BB-1794-485A-811F-C29FE3FBEACD}" srcOrd="0" destOrd="0" presId="urn:microsoft.com/office/officeart/2005/8/layout/orgChart1"/>
    <dgm:cxn modelId="{38ACFB63-7EE5-4147-B600-C7564A4496A3}" type="presParOf" srcId="{05BA57BB-1794-485A-811F-C29FE3FBEACD}" destId="{E8C17C31-59FC-4DE9-BB9C-7F7800EF1B16}" srcOrd="0" destOrd="0" presId="urn:microsoft.com/office/officeart/2005/8/layout/orgChart1"/>
    <dgm:cxn modelId="{2C0DC3C3-53E8-465B-AAF1-E4F84902D568}" type="presParOf" srcId="{05BA57BB-1794-485A-811F-C29FE3FBEACD}" destId="{C1002FAA-362A-411E-9281-BCE882020532}" srcOrd="1" destOrd="0" presId="urn:microsoft.com/office/officeart/2005/8/layout/orgChart1"/>
    <dgm:cxn modelId="{B524F722-07AA-4565-A762-95175B5ABFB0}" type="presParOf" srcId="{83861D75-517C-441C-9B68-619FC210C271}" destId="{092A6A96-85A6-4094-92A8-48117F402C75}" srcOrd="1" destOrd="0" presId="urn:microsoft.com/office/officeart/2005/8/layout/orgChart1"/>
    <dgm:cxn modelId="{A4E73518-8AB2-4965-8B52-95F028DC0B32}" type="presParOf" srcId="{83861D75-517C-441C-9B68-619FC210C271}" destId="{5DF93855-58CC-46AE-AEBE-388FBC0A70A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DBE230-32A4-4146-96D7-D3B5ADC53620}">
      <dsp:nvSpPr>
        <dsp:cNvPr id="0" name=""/>
        <dsp:cNvSpPr/>
      </dsp:nvSpPr>
      <dsp:spPr>
        <a:xfrm>
          <a:off x="2636397" y="1600464"/>
          <a:ext cx="758458" cy="631863"/>
        </a:xfrm>
        <a:custGeom>
          <a:avLst/>
          <a:gdLst/>
          <a:ahLst/>
          <a:cxnLst/>
          <a:rect l="0" t="0" r="0" b="0"/>
          <a:pathLst>
            <a:path>
              <a:moveTo>
                <a:pt x="758458" y="0"/>
              </a:moveTo>
              <a:lnTo>
                <a:pt x="758458" y="631863"/>
              </a:lnTo>
              <a:lnTo>
                <a:pt x="0" y="631863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ED20E2-5506-4DB3-853D-82512246601D}">
      <dsp:nvSpPr>
        <dsp:cNvPr id="0" name=""/>
        <dsp:cNvSpPr/>
      </dsp:nvSpPr>
      <dsp:spPr>
        <a:xfrm>
          <a:off x="4341837" y="456580"/>
          <a:ext cx="1046358" cy="770430"/>
        </a:xfrm>
        <a:custGeom>
          <a:avLst/>
          <a:gdLst/>
          <a:ahLst/>
          <a:cxnLst/>
          <a:rect l="0" t="0" r="0" b="0"/>
          <a:pathLst>
            <a:path>
              <a:moveTo>
                <a:pt x="1046358" y="0"/>
              </a:moveTo>
              <a:lnTo>
                <a:pt x="1046358" y="770430"/>
              </a:lnTo>
              <a:lnTo>
                <a:pt x="0" y="7704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A8A039-E701-400A-ABFD-28D08459A786}">
      <dsp:nvSpPr>
        <dsp:cNvPr id="0" name=""/>
        <dsp:cNvSpPr/>
      </dsp:nvSpPr>
      <dsp:spPr>
        <a:xfrm>
          <a:off x="6996805" y="4131372"/>
          <a:ext cx="502458" cy="448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598"/>
              </a:lnTo>
              <a:lnTo>
                <a:pt x="502458" y="4485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617EFC-B305-4F84-A910-8CA8F80E8C88}">
      <dsp:nvSpPr>
        <dsp:cNvPr id="0" name=""/>
        <dsp:cNvSpPr/>
      </dsp:nvSpPr>
      <dsp:spPr>
        <a:xfrm>
          <a:off x="5393457" y="2884633"/>
          <a:ext cx="2311554" cy="709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8213"/>
              </a:lnTo>
              <a:lnTo>
                <a:pt x="2311554" y="578213"/>
              </a:lnTo>
              <a:lnTo>
                <a:pt x="2311554" y="7091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8A9AC5-11CA-4DCB-8474-7CE81B33D3EC}">
      <dsp:nvSpPr>
        <dsp:cNvPr id="0" name=""/>
        <dsp:cNvSpPr/>
      </dsp:nvSpPr>
      <dsp:spPr>
        <a:xfrm>
          <a:off x="5117293" y="4035854"/>
          <a:ext cx="916796" cy="328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706"/>
              </a:lnTo>
              <a:lnTo>
                <a:pt x="916796" y="197706"/>
              </a:lnTo>
              <a:lnTo>
                <a:pt x="916796" y="3286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D0A215-B28C-440D-BF81-6139649AE002}">
      <dsp:nvSpPr>
        <dsp:cNvPr id="0" name=""/>
        <dsp:cNvSpPr/>
      </dsp:nvSpPr>
      <dsp:spPr>
        <a:xfrm>
          <a:off x="3935508" y="4715340"/>
          <a:ext cx="181529" cy="1563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3042"/>
              </a:lnTo>
              <a:lnTo>
                <a:pt x="181529" y="15630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8FE67-6149-4CDA-B251-AD1EE094034A}">
      <dsp:nvSpPr>
        <dsp:cNvPr id="0" name=""/>
        <dsp:cNvSpPr/>
      </dsp:nvSpPr>
      <dsp:spPr>
        <a:xfrm>
          <a:off x="3935508" y="4715340"/>
          <a:ext cx="181529" cy="985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5209"/>
              </a:lnTo>
              <a:lnTo>
                <a:pt x="181529" y="9852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850418-756E-44CE-A43B-783A65C636BB}">
      <dsp:nvSpPr>
        <dsp:cNvPr id="0" name=""/>
        <dsp:cNvSpPr/>
      </dsp:nvSpPr>
      <dsp:spPr>
        <a:xfrm>
          <a:off x="3935508" y="4715340"/>
          <a:ext cx="181529" cy="396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615"/>
              </a:lnTo>
              <a:lnTo>
                <a:pt x="181529" y="3966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CB37A0-D414-45B1-8CAD-152CA66AA772}">
      <dsp:nvSpPr>
        <dsp:cNvPr id="0" name=""/>
        <dsp:cNvSpPr/>
      </dsp:nvSpPr>
      <dsp:spPr>
        <a:xfrm>
          <a:off x="4565281" y="4035854"/>
          <a:ext cx="552011" cy="330703"/>
        </a:xfrm>
        <a:custGeom>
          <a:avLst/>
          <a:gdLst/>
          <a:ahLst/>
          <a:cxnLst/>
          <a:rect l="0" t="0" r="0" b="0"/>
          <a:pathLst>
            <a:path>
              <a:moveTo>
                <a:pt x="552011" y="0"/>
              </a:moveTo>
              <a:lnTo>
                <a:pt x="552011" y="199788"/>
              </a:lnTo>
              <a:lnTo>
                <a:pt x="0" y="199788"/>
              </a:lnTo>
              <a:lnTo>
                <a:pt x="0" y="3307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34773-1313-48D6-B6BD-C0D74F09B7BE}">
      <dsp:nvSpPr>
        <dsp:cNvPr id="0" name=""/>
        <dsp:cNvSpPr/>
      </dsp:nvSpPr>
      <dsp:spPr>
        <a:xfrm>
          <a:off x="5117293" y="2884633"/>
          <a:ext cx="276164" cy="709122"/>
        </a:xfrm>
        <a:custGeom>
          <a:avLst/>
          <a:gdLst/>
          <a:ahLst/>
          <a:cxnLst/>
          <a:rect l="0" t="0" r="0" b="0"/>
          <a:pathLst>
            <a:path>
              <a:moveTo>
                <a:pt x="276164" y="0"/>
              </a:moveTo>
              <a:lnTo>
                <a:pt x="276164" y="578207"/>
              </a:lnTo>
              <a:lnTo>
                <a:pt x="0" y="578207"/>
              </a:lnTo>
              <a:lnTo>
                <a:pt x="0" y="7091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58535-236B-4A6A-AC9E-3B168B2765DE}">
      <dsp:nvSpPr>
        <dsp:cNvPr id="0" name=""/>
        <dsp:cNvSpPr/>
      </dsp:nvSpPr>
      <dsp:spPr>
        <a:xfrm>
          <a:off x="2967222" y="2884633"/>
          <a:ext cx="2426235" cy="708105"/>
        </a:xfrm>
        <a:custGeom>
          <a:avLst/>
          <a:gdLst/>
          <a:ahLst/>
          <a:cxnLst/>
          <a:rect l="0" t="0" r="0" b="0"/>
          <a:pathLst>
            <a:path>
              <a:moveTo>
                <a:pt x="2426235" y="0"/>
              </a:moveTo>
              <a:lnTo>
                <a:pt x="2426235" y="577191"/>
              </a:lnTo>
              <a:lnTo>
                <a:pt x="0" y="577191"/>
              </a:lnTo>
              <a:lnTo>
                <a:pt x="0" y="7081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AC4DA5-05BC-4A25-BF0B-0BA9650EA448}">
      <dsp:nvSpPr>
        <dsp:cNvPr id="0" name=""/>
        <dsp:cNvSpPr/>
      </dsp:nvSpPr>
      <dsp:spPr>
        <a:xfrm>
          <a:off x="1038709" y="2884633"/>
          <a:ext cx="4354748" cy="700294"/>
        </a:xfrm>
        <a:custGeom>
          <a:avLst/>
          <a:gdLst/>
          <a:ahLst/>
          <a:cxnLst/>
          <a:rect l="0" t="0" r="0" b="0"/>
          <a:pathLst>
            <a:path>
              <a:moveTo>
                <a:pt x="4354748" y="0"/>
              </a:moveTo>
              <a:lnTo>
                <a:pt x="4354748" y="569379"/>
              </a:lnTo>
              <a:lnTo>
                <a:pt x="0" y="569379"/>
              </a:lnTo>
              <a:lnTo>
                <a:pt x="0" y="7002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9417FD-7693-4402-B81A-F2151F76A758}">
      <dsp:nvSpPr>
        <dsp:cNvPr id="0" name=""/>
        <dsp:cNvSpPr/>
      </dsp:nvSpPr>
      <dsp:spPr>
        <a:xfrm>
          <a:off x="5342476" y="456580"/>
          <a:ext cx="91440" cy="15531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22252"/>
              </a:lnTo>
              <a:lnTo>
                <a:pt x="50981" y="1422252"/>
              </a:lnTo>
              <a:lnTo>
                <a:pt x="50981" y="15531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87AE7-DC87-4371-8BED-C621A4CE1637}">
      <dsp:nvSpPr>
        <dsp:cNvPr id="0" name=""/>
        <dsp:cNvSpPr/>
      </dsp:nvSpPr>
      <dsp:spPr>
        <a:xfrm>
          <a:off x="4035054" y="110024"/>
          <a:ext cx="2706284" cy="3465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RMT Board</a:t>
          </a:r>
        </a:p>
      </dsp:txBody>
      <dsp:txXfrm>
        <a:off x="4035054" y="110024"/>
        <a:ext cx="2706284" cy="346556"/>
      </dsp:txXfrm>
    </dsp:sp>
    <dsp:sp modelId="{E326770A-14E4-41F8-B508-A5B4FD684887}">
      <dsp:nvSpPr>
        <dsp:cNvPr id="0" name=""/>
        <dsp:cNvSpPr/>
      </dsp:nvSpPr>
      <dsp:spPr>
        <a:xfrm>
          <a:off x="4531757" y="2009748"/>
          <a:ext cx="1723400" cy="87488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Director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rgbClr val="FFFF00"/>
              </a:solidFill>
            </a:rPr>
            <a:t>Client</a:t>
          </a:r>
          <a:endParaRPr lang="en-GB" sz="2400" kern="1200" dirty="0">
            <a:solidFill>
              <a:srgbClr val="FFFF00"/>
            </a:solidFill>
          </a:endParaRPr>
        </a:p>
      </dsp:txBody>
      <dsp:txXfrm>
        <a:off x="4531757" y="2009748"/>
        <a:ext cx="1723400" cy="874885"/>
      </dsp:txXfrm>
    </dsp:sp>
    <dsp:sp modelId="{610976B3-33E5-449B-B6CD-AC685EDFC26C}">
      <dsp:nvSpPr>
        <dsp:cNvPr id="0" name=""/>
        <dsp:cNvSpPr/>
      </dsp:nvSpPr>
      <dsp:spPr>
        <a:xfrm>
          <a:off x="310648" y="3584928"/>
          <a:ext cx="1456122" cy="50533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Business Planner</a:t>
          </a:r>
        </a:p>
      </dsp:txBody>
      <dsp:txXfrm>
        <a:off x="310648" y="3584928"/>
        <a:ext cx="1456122" cy="505337"/>
      </dsp:txXfrm>
    </dsp:sp>
    <dsp:sp modelId="{B9F3BA77-F027-4B42-902B-012CA72AB835}">
      <dsp:nvSpPr>
        <dsp:cNvPr id="0" name=""/>
        <dsp:cNvSpPr/>
      </dsp:nvSpPr>
      <dsp:spPr>
        <a:xfrm>
          <a:off x="2398391" y="3592739"/>
          <a:ext cx="1137662" cy="44592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Fundraiser</a:t>
          </a:r>
        </a:p>
      </dsp:txBody>
      <dsp:txXfrm>
        <a:off x="2398391" y="3592739"/>
        <a:ext cx="1137662" cy="445927"/>
      </dsp:txXfrm>
    </dsp:sp>
    <dsp:sp modelId="{A603502A-A107-4550-90EE-54F4F2D096A7}">
      <dsp:nvSpPr>
        <dsp:cNvPr id="0" name=""/>
        <dsp:cNvSpPr/>
      </dsp:nvSpPr>
      <dsp:spPr>
        <a:xfrm>
          <a:off x="4493889" y="3593755"/>
          <a:ext cx="1246808" cy="442099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SMT</a:t>
          </a:r>
          <a:endParaRPr lang="en-GB" sz="1600" kern="1200" dirty="0"/>
        </a:p>
      </dsp:txBody>
      <dsp:txXfrm>
        <a:off x="4493889" y="3593755"/>
        <a:ext cx="1246808" cy="442099"/>
      </dsp:txXfrm>
    </dsp:sp>
    <dsp:sp modelId="{716332F5-717D-4818-9D11-067CEC17F699}">
      <dsp:nvSpPr>
        <dsp:cNvPr id="0" name=""/>
        <dsp:cNvSpPr/>
      </dsp:nvSpPr>
      <dsp:spPr>
        <a:xfrm>
          <a:off x="3778065" y="4366558"/>
          <a:ext cx="1574431" cy="34878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Community Curator</a:t>
          </a:r>
        </a:p>
      </dsp:txBody>
      <dsp:txXfrm>
        <a:off x="3778065" y="4366558"/>
        <a:ext cx="1574431" cy="348782"/>
      </dsp:txXfrm>
    </dsp:sp>
    <dsp:sp modelId="{61A391F4-52F8-49EE-9C26-431222909E6E}">
      <dsp:nvSpPr>
        <dsp:cNvPr id="0" name=""/>
        <dsp:cNvSpPr/>
      </dsp:nvSpPr>
      <dsp:spPr>
        <a:xfrm>
          <a:off x="4117038" y="4954154"/>
          <a:ext cx="2037134" cy="315604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Interpretation Consultant</a:t>
          </a:r>
        </a:p>
      </dsp:txBody>
      <dsp:txXfrm>
        <a:off x="4117038" y="4954154"/>
        <a:ext cx="2037134" cy="315604"/>
      </dsp:txXfrm>
    </dsp:sp>
    <dsp:sp modelId="{1EF7ED83-2D70-4AA5-91E1-2D5179A33947}">
      <dsp:nvSpPr>
        <dsp:cNvPr id="0" name=""/>
        <dsp:cNvSpPr/>
      </dsp:nvSpPr>
      <dsp:spPr>
        <a:xfrm>
          <a:off x="4117038" y="5531588"/>
          <a:ext cx="1656646" cy="33792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Evaluation Consultant</a:t>
          </a:r>
        </a:p>
      </dsp:txBody>
      <dsp:txXfrm>
        <a:off x="4117038" y="5531588"/>
        <a:ext cx="1656646" cy="337922"/>
      </dsp:txXfrm>
    </dsp:sp>
    <dsp:sp modelId="{BA13F970-5ADF-4BA2-8EEB-D7A707942E12}">
      <dsp:nvSpPr>
        <dsp:cNvPr id="0" name=""/>
        <dsp:cNvSpPr/>
      </dsp:nvSpPr>
      <dsp:spPr>
        <a:xfrm>
          <a:off x="4117038" y="6131340"/>
          <a:ext cx="1663266" cy="294084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Activity Planner</a:t>
          </a:r>
        </a:p>
      </dsp:txBody>
      <dsp:txXfrm>
        <a:off x="4117038" y="6131340"/>
        <a:ext cx="1663266" cy="294084"/>
      </dsp:txXfrm>
    </dsp:sp>
    <dsp:sp modelId="{A941F0F4-CB41-4BEA-90AF-3E12D06BBFAB}">
      <dsp:nvSpPr>
        <dsp:cNvPr id="0" name=""/>
        <dsp:cNvSpPr/>
      </dsp:nvSpPr>
      <dsp:spPr>
        <a:xfrm>
          <a:off x="5577284" y="4364476"/>
          <a:ext cx="913611" cy="372290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Volunteers</a:t>
          </a:r>
        </a:p>
      </dsp:txBody>
      <dsp:txXfrm>
        <a:off x="5577284" y="4364476"/>
        <a:ext cx="913611" cy="372290"/>
      </dsp:txXfrm>
    </dsp:sp>
    <dsp:sp modelId="{C3985437-D828-48EB-936C-4836E53288B4}">
      <dsp:nvSpPr>
        <dsp:cNvPr id="0" name=""/>
        <dsp:cNvSpPr/>
      </dsp:nvSpPr>
      <dsp:spPr>
        <a:xfrm>
          <a:off x="6819753" y="3593761"/>
          <a:ext cx="1770517" cy="53761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Design Team / Architect</a:t>
          </a:r>
        </a:p>
      </dsp:txBody>
      <dsp:txXfrm>
        <a:off x="6819753" y="3593761"/>
        <a:ext cx="1770517" cy="537611"/>
      </dsp:txXfrm>
    </dsp:sp>
    <dsp:sp modelId="{7304BBA4-9FEB-4D56-8547-D72CE521F910}">
      <dsp:nvSpPr>
        <dsp:cNvPr id="0" name=""/>
        <dsp:cNvSpPr/>
      </dsp:nvSpPr>
      <dsp:spPr>
        <a:xfrm>
          <a:off x="7499263" y="4439054"/>
          <a:ext cx="2007572" cy="281834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Conservation Consultant</a:t>
          </a:r>
        </a:p>
      </dsp:txBody>
      <dsp:txXfrm>
        <a:off x="7499263" y="4439054"/>
        <a:ext cx="2007572" cy="281834"/>
      </dsp:txXfrm>
    </dsp:sp>
    <dsp:sp modelId="{1D4D2615-9431-423A-9F17-F3CC2079A77D}">
      <dsp:nvSpPr>
        <dsp:cNvPr id="0" name=""/>
        <dsp:cNvSpPr/>
      </dsp:nvSpPr>
      <dsp:spPr>
        <a:xfrm>
          <a:off x="2447873" y="853558"/>
          <a:ext cx="1893963" cy="7469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Project Board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rgbClr val="FFFF00"/>
              </a:solidFill>
            </a:rPr>
            <a:t>Chair (RT) – Sponsor</a:t>
          </a:r>
        </a:p>
      </dsp:txBody>
      <dsp:txXfrm>
        <a:off x="2447873" y="853558"/>
        <a:ext cx="1893963" cy="746906"/>
      </dsp:txXfrm>
    </dsp:sp>
    <dsp:sp modelId="{E8C17C31-59FC-4DE9-BB9C-7F7800EF1B16}">
      <dsp:nvSpPr>
        <dsp:cNvPr id="0" name=""/>
        <dsp:cNvSpPr/>
      </dsp:nvSpPr>
      <dsp:spPr>
        <a:xfrm>
          <a:off x="1214051" y="1920626"/>
          <a:ext cx="1422346" cy="6234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rgbClr val="FFFF00"/>
              </a:solidFill>
            </a:rPr>
            <a:t>Technical Project Manager (PM)</a:t>
          </a:r>
        </a:p>
      </dsp:txBody>
      <dsp:txXfrm>
        <a:off x="1214051" y="1920626"/>
        <a:ext cx="1422346" cy="6234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DBE230-32A4-4146-96D7-D3B5ADC53620}">
      <dsp:nvSpPr>
        <dsp:cNvPr id="0" name=""/>
        <dsp:cNvSpPr/>
      </dsp:nvSpPr>
      <dsp:spPr>
        <a:xfrm>
          <a:off x="3512026" y="1750686"/>
          <a:ext cx="829450" cy="691006"/>
        </a:xfrm>
        <a:custGeom>
          <a:avLst/>
          <a:gdLst/>
          <a:ahLst/>
          <a:cxnLst/>
          <a:rect l="0" t="0" r="0" b="0"/>
          <a:pathLst>
            <a:path>
              <a:moveTo>
                <a:pt x="829450" y="0"/>
              </a:moveTo>
              <a:lnTo>
                <a:pt x="829450" y="691006"/>
              </a:lnTo>
              <a:lnTo>
                <a:pt x="0" y="691006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ED20E2-5506-4DB3-853D-82512246601D}">
      <dsp:nvSpPr>
        <dsp:cNvPr id="0" name=""/>
        <dsp:cNvSpPr/>
      </dsp:nvSpPr>
      <dsp:spPr>
        <a:xfrm>
          <a:off x="5377097" y="499733"/>
          <a:ext cx="1144298" cy="842543"/>
        </a:xfrm>
        <a:custGeom>
          <a:avLst/>
          <a:gdLst/>
          <a:ahLst/>
          <a:cxnLst/>
          <a:rect l="0" t="0" r="0" b="0"/>
          <a:pathLst>
            <a:path>
              <a:moveTo>
                <a:pt x="1144298" y="0"/>
              </a:moveTo>
              <a:lnTo>
                <a:pt x="1144298" y="842543"/>
              </a:lnTo>
              <a:lnTo>
                <a:pt x="0" y="8425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617EFC-B305-4F84-A910-8CA8F80E8C88}">
      <dsp:nvSpPr>
        <dsp:cNvPr id="0" name=""/>
        <dsp:cNvSpPr/>
      </dsp:nvSpPr>
      <dsp:spPr>
        <a:xfrm>
          <a:off x="6527150" y="3155054"/>
          <a:ext cx="2562881" cy="775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2334"/>
              </a:lnTo>
              <a:lnTo>
                <a:pt x="2562881" y="632334"/>
              </a:lnTo>
              <a:lnTo>
                <a:pt x="2562881" y="7755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8A9AC5-11CA-4DCB-8474-7CE81B33D3EC}">
      <dsp:nvSpPr>
        <dsp:cNvPr id="0" name=""/>
        <dsp:cNvSpPr/>
      </dsp:nvSpPr>
      <dsp:spPr>
        <a:xfrm>
          <a:off x="6597916" y="4414031"/>
          <a:ext cx="1002609" cy="359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211"/>
              </a:lnTo>
              <a:lnTo>
                <a:pt x="1002609" y="216211"/>
              </a:lnTo>
              <a:lnTo>
                <a:pt x="1002609" y="3593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8FE67-6149-4CDA-B251-AD1EE094034A}">
      <dsp:nvSpPr>
        <dsp:cNvPr id="0" name=""/>
        <dsp:cNvSpPr/>
      </dsp:nvSpPr>
      <dsp:spPr>
        <a:xfrm>
          <a:off x="5305515" y="5157117"/>
          <a:ext cx="198520" cy="10830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3063"/>
              </a:lnTo>
              <a:lnTo>
                <a:pt x="198520" y="10830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C7ADC3-CA31-4D70-954D-AB64B7D30811}">
      <dsp:nvSpPr>
        <dsp:cNvPr id="0" name=""/>
        <dsp:cNvSpPr/>
      </dsp:nvSpPr>
      <dsp:spPr>
        <a:xfrm>
          <a:off x="5305515" y="5157117"/>
          <a:ext cx="198520" cy="436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6558"/>
              </a:lnTo>
              <a:lnTo>
                <a:pt x="198520" y="4365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CB37A0-D414-45B1-8CAD-152CA66AA772}">
      <dsp:nvSpPr>
        <dsp:cNvPr id="0" name=""/>
        <dsp:cNvSpPr/>
      </dsp:nvSpPr>
      <dsp:spPr>
        <a:xfrm>
          <a:off x="5994235" y="4414031"/>
          <a:ext cx="603680" cy="361657"/>
        </a:xfrm>
        <a:custGeom>
          <a:avLst/>
          <a:gdLst/>
          <a:ahLst/>
          <a:cxnLst/>
          <a:rect l="0" t="0" r="0" b="0"/>
          <a:pathLst>
            <a:path>
              <a:moveTo>
                <a:pt x="603680" y="0"/>
              </a:moveTo>
              <a:lnTo>
                <a:pt x="603680" y="218488"/>
              </a:lnTo>
              <a:lnTo>
                <a:pt x="0" y="218488"/>
              </a:lnTo>
              <a:lnTo>
                <a:pt x="0" y="3616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34773-1313-48D6-B6BD-C0D74F09B7BE}">
      <dsp:nvSpPr>
        <dsp:cNvPr id="0" name=""/>
        <dsp:cNvSpPr/>
      </dsp:nvSpPr>
      <dsp:spPr>
        <a:xfrm>
          <a:off x="6481430" y="3155054"/>
          <a:ext cx="91440" cy="775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2327"/>
              </a:lnTo>
              <a:lnTo>
                <a:pt x="116486" y="632327"/>
              </a:lnTo>
              <a:lnTo>
                <a:pt x="116486" y="7754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CC7FA2-47A4-4731-9EFA-74B9AD5117EF}">
      <dsp:nvSpPr>
        <dsp:cNvPr id="0" name=""/>
        <dsp:cNvSpPr/>
      </dsp:nvSpPr>
      <dsp:spPr>
        <a:xfrm>
          <a:off x="4927370" y="3155054"/>
          <a:ext cx="1599779" cy="772735"/>
        </a:xfrm>
        <a:custGeom>
          <a:avLst/>
          <a:gdLst/>
          <a:ahLst/>
          <a:cxnLst/>
          <a:rect l="0" t="0" r="0" b="0"/>
          <a:pathLst>
            <a:path>
              <a:moveTo>
                <a:pt x="1599779" y="0"/>
              </a:moveTo>
              <a:lnTo>
                <a:pt x="1599779" y="629566"/>
              </a:lnTo>
              <a:lnTo>
                <a:pt x="0" y="629566"/>
              </a:lnTo>
              <a:lnTo>
                <a:pt x="0" y="7727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7D7EEA-5D98-4DF8-9481-F80B810C1E65}">
      <dsp:nvSpPr>
        <dsp:cNvPr id="0" name=""/>
        <dsp:cNvSpPr/>
      </dsp:nvSpPr>
      <dsp:spPr>
        <a:xfrm>
          <a:off x="2799694" y="3155054"/>
          <a:ext cx="3727455" cy="780296"/>
        </a:xfrm>
        <a:custGeom>
          <a:avLst/>
          <a:gdLst/>
          <a:ahLst/>
          <a:cxnLst/>
          <a:rect l="0" t="0" r="0" b="0"/>
          <a:pathLst>
            <a:path>
              <a:moveTo>
                <a:pt x="3727455" y="0"/>
              </a:moveTo>
              <a:lnTo>
                <a:pt x="3727455" y="637127"/>
              </a:lnTo>
              <a:lnTo>
                <a:pt x="0" y="637127"/>
              </a:lnTo>
              <a:lnTo>
                <a:pt x="0" y="78029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9417FD-7693-4402-B81A-F2151F76A758}">
      <dsp:nvSpPr>
        <dsp:cNvPr id="0" name=""/>
        <dsp:cNvSpPr/>
      </dsp:nvSpPr>
      <dsp:spPr>
        <a:xfrm>
          <a:off x="6475676" y="499733"/>
          <a:ext cx="91440" cy="16985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5376"/>
              </a:lnTo>
              <a:lnTo>
                <a:pt x="51474" y="1555376"/>
              </a:lnTo>
              <a:lnTo>
                <a:pt x="51474" y="16985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87AE7-DC87-4371-8BED-C621A4CE1637}">
      <dsp:nvSpPr>
        <dsp:cNvPr id="0" name=""/>
        <dsp:cNvSpPr/>
      </dsp:nvSpPr>
      <dsp:spPr>
        <a:xfrm>
          <a:off x="5041598" y="120739"/>
          <a:ext cx="2959594" cy="3789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RMT Board</a:t>
          </a:r>
        </a:p>
      </dsp:txBody>
      <dsp:txXfrm>
        <a:off x="5041598" y="120739"/>
        <a:ext cx="2959594" cy="378994"/>
      </dsp:txXfrm>
    </dsp:sp>
    <dsp:sp modelId="{E326770A-14E4-41F8-B508-A5B4FD684887}">
      <dsp:nvSpPr>
        <dsp:cNvPr id="0" name=""/>
        <dsp:cNvSpPr/>
      </dsp:nvSpPr>
      <dsp:spPr>
        <a:xfrm>
          <a:off x="5584793" y="2198279"/>
          <a:ext cx="1884712" cy="95677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Director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rgbClr val="FFFF00"/>
              </a:solidFill>
            </a:rPr>
            <a:t>Client</a:t>
          </a:r>
          <a:endParaRPr lang="en-GB" sz="2400" kern="1200" dirty="0">
            <a:solidFill>
              <a:srgbClr val="FFFF00"/>
            </a:solidFill>
          </a:endParaRPr>
        </a:p>
      </dsp:txBody>
      <dsp:txXfrm>
        <a:off x="5584793" y="2198279"/>
        <a:ext cx="1884712" cy="956775"/>
      </dsp:txXfrm>
    </dsp:sp>
    <dsp:sp modelId="{17AD8F22-5190-40B9-9A7E-B90A44CEEBD2}">
      <dsp:nvSpPr>
        <dsp:cNvPr id="0" name=""/>
        <dsp:cNvSpPr/>
      </dsp:nvSpPr>
      <dsp:spPr>
        <a:xfrm>
          <a:off x="1859294" y="3935350"/>
          <a:ext cx="1880799" cy="52064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Main construction contractor</a:t>
          </a:r>
        </a:p>
      </dsp:txBody>
      <dsp:txXfrm>
        <a:off x="1859294" y="3935350"/>
        <a:ext cx="1880799" cy="520642"/>
      </dsp:txXfrm>
    </dsp:sp>
    <dsp:sp modelId="{54206914-7AC8-491D-B8F1-6E8224328361}">
      <dsp:nvSpPr>
        <dsp:cNvPr id="0" name=""/>
        <dsp:cNvSpPr/>
      </dsp:nvSpPr>
      <dsp:spPr>
        <a:xfrm>
          <a:off x="4245615" y="3927790"/>
          <a:ext cx="1363510" cy="520629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Interpretation contractors</a:t>
          </a:r>
        </a:p>
      </dsp:txBody>
      <dsp:txXfrm>
        <a:off x="4245615" y="3927790"/>
        <a:ext cx="1363510" cy="520629"/>
      </dsp:txXfrm>
    </dsp:sp>
    <dsp:sp modelId="{A603502A-A107-4550-90EE-54F4F2D096A7}">
      <dsp:nvSpPr>
        <dsp:cNvPr id="0" name=""/>
        <dsp:cNvSpPr/>
      </dsp:nvSpPr>
      <dsp:spPr>
        <a:xfrm>
          <a:off x="5916161" y="3930551"/>
          <a:ext cx="1363510" cy="483480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SMT</a:t>
          </a:r>
          <a:endParaRPr lang="en-GB" sz="1600" kern="1200" dirty="0"/>
        </a:p>
      </dsp:txBody>
      <dsp:txXfrm>
        <a:off x="5916161" y="3930551"/>
        <a:ext cx="1363510" cy="483480"/>
      </dsp:txXfrm>
    </dsp:sp>
    <dsp:sp modelId="{716332F5-717D-4818-9D11-067CEC17F699}">
      <dsp:nvSpPr>
        <dsp:cNvPr id="0" name=""/>
        <dsp:cNvSpPr/>
      </dsp:nvSpPr>
      <dsp:spPr>
        <a:xfrm>
          <a:off x="5133335" y="4775689"/>
          <a:ext cx="1721800" cy="38142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Community Curator</a:t>
          </a:r>
        </a:p>
      </dsp:txBody>
      <dsp:txXfrm>
        <a:off x="5133335" y="4775689"/>
        <a:ext cx="1721800" cy="381428"/>
      </dsp:txXfrm>
    </dsp:sp>
    <dsp:sp modelId="{CF869D20-BE63-4404-AF18-046508F8D6DD}">
      <dsp:nvSpPr>
        <dsp:cNvPr id="0" name=""/>
        <dsp:cNvSpPr/>
      </dsp:nvSpPr>
      <dsp:spPr>
        <a:xfrm>
          <a:off x="5504036" y="5418284"/>
          <a:ext cx="1830008" cy="35078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Activity officers</a:t>
          </a:r>
        </a:p>
      </dsp:txBody>
      <dsp:txXfrm>
        <a:off x="5504036" y="5418284"/>
        <a:ext cx="1830008" cy="350783"/>
      </dsp:txXfrm>
    </dsp:sp>
    <dsp:sp modelId="{1EF7ED83-2D70-4AA5-91E1-2D5179A33947}">
      <dsp:nvSpPr>
        <dsp:cNvPr id="0" name=""/>
        <dsp:cNvSpPr/>
      </dsp:nvSpPr>
      <dsp:spPr>
        <a:xfrm>
          <a:off x="5504036" y="6055405"/>
          <a:ext cx="1811710" cy="36955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Evaluation Consultant</a:t>
          </a:r>
        </a:p>
      </dsp:txBody>
      <dsp:txXfrm>
        <a:off x="5504036" y="6055405"/>
        <a:ext cx="1811710" cy="369552"/>
      </dsp:txXfrm>
    </dsp:sp>
    <dsp:sp modelId="{A941F0F4-CB41-4BEA-90AF-3E12D06BBFAB}">
      <dsp:nvSpPr>
        <dsp:cNvPr id="0" name=""/>
        <dsp:cNvSpPr/>
      </dsp:nvSpPr>
      <dsp:spPr>
        <a:xfrm>
          <a:off x="7100963" y="4773412"/>
          <a:ext cx="999125" cy="40713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Volunteers</a:t>
          </a:r>
        </a:p>
      </dsp:txBody>
      <dsp:txXfrm>
        <a:off x="7100963" y="4773412"/>
        <a:ext cx="999125" cy="407137"/>
      </dsp:txXfrm>
    </dsp:sp>
    <dsp:sp modelId="{C3985437-D828-48EB-936C-4836E53288B4}">
      <dsp:nvSpPr>
        <dsp:cNvPr id="0" name=""/>
        <dsp:cNvSpPr/>
      </dsp:nvSpPr>
      <dsp:spPr>
        <a:xfrm>
          <a:off x="8121911" y="3930558"/>
          <a:ext cx="1936239" cy="58793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Design Team / Architect</a:t>
          </a:r>
        </a:p>
      </dsp:txBody>
      <dsp:txXfrm>
        <a:off x="8121911" y="3930558"/>
        <a:ext cx="1936239" cy="587932"/>
      </dsp:txXfrm>
    </dsp:sp>
    <dsp:sp modelId="{1D4D2615-9431-423A-9F17-F3CC2079A77D}">
      <dsp:nvSpPr>
        <dsp:cNvPr id="0" name=""/>
        <dsp:cNvSpPr/>
      </dsp:nvSpPr>
      <dsp:spPr>
        <a:xfrm>
          <a:off x="3305856" y="933868"/>
          <a:ext cx="2071240" cy="8168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Project Board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rgbClr val="FFFF00"/>
              </a:solidFill>
            </a:rPr>
            <a:t>Chair (RT) – Sponsor</a:t>
          </a:r>
        </a:p>
      </dsp:txBody>
      <dsp:txXfrm>
        <a:off x="3305856" y="933868"/>
        <a:ext cx="2071240" cy="816817"/>
      </dsp:txXfrm>
    </dsp:sp>
    <dsp:sp modelId="{E8C17C31-59FC-4DE9-BB9C-7F7800EF1B16}">
      <dsp:nvSpPr>
        <dsp:cNvPr id="0" name=""/>
        <dsp:cNvSpPr/>
      </dsp:nvSpPr>
      <dsp:spPr>
        <a:xfrm>
          <a:off x="1956546" y="2100815"/>
          <a:ext cx="1555479" cy="6817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rgbClr val="FFFF00"/>
              </a:solidFill>
            </a:rPr>
            <a:t>Technical Project Manager (PM)</a:t>
          </a:r>
        </a:p>
      </dsp:txBody>
      <dsp:txXfrm>
        <a:off x="1956546" y="2100815"/>
        <a:ext cx="1555479" cy="681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6EAC6-814D-4F93-B088-EA9C4E5F0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93E10-2163-48E1-8E16-4345276644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635D2-13B1-4F85-A545-6FCAFCBCE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B46-9FFF-4825-BCB7-4915C277D257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E5617-6F62-43F4-BBE5-A5D26DA39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943B2-1A7E-448C-9FB9-DE28988F1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3BD7-9CDB-4EEC-858B-37BE9C672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78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A975F-1FD8-4103-B14A-41DB0BC2B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03CD9E-95B4-41EB-B9EF-9814567DE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03247-9303-4EE8-9C03-58F0915F4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B46-9FFF-4825-BCB7-4915C277D257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74832-6515-4AE5-90DB-2AD501BBB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09AB6-D0AC-44E0-8753-39891A004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3BD7-9CDB-4EEC-858B-37BE9C672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94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868A8B-BD5B-42E9-AA90-96DC4AF92A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0D2445-4E41-445C-BA66-0A459AF0A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856FE-73B7-4260-A5CD-3AF46B354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B46-9FFF-4825-BCB7-4915C277D257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72F12-9926-4D91-A144-C2AB035AC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6B2A2-9130-42F7-B2FA-BD2AE8BA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3BD7-9CDB-4EEC-858B-37BE9C672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29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ABB67-3D4C-4730-8DB7-AAB3AE300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96CAD-93E3-4774-BF79-53E05C8AC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57A96-4466-40E2-AB22-D4ECA2DD7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B46-9FFF-4825-BCB7-4915C277D257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627B9-FA50-44A4-BD90-24323AB46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ED335-6886-4F42-ADF5-ED22D171E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3BD7-9CDB-4EEC-858B-37BE9C672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13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74883-D3CF-458A-BD8E-DC217AA5F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8B4262-4DC9-405F-8E64-32D3EABB3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1BF51-9CED-4534-A659-08F436E05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B46-9FFF-4825-BCB7-4915C277D257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46DC1-564E-494B-816B-78CFD04B4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586AE-0068-447C-8306-F2C0B3D3C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3BD7-9CDB-4EEC-858B-37BE9C672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57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1EFBA-C961-48E9-8AC0-AE95B7861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F62E0-829D-425A-8F25-0AAEDED1D1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2CE20-6ED2-4C62-8F82-286DE42B1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DF3C2-D703-4294-8220-4DC8022F0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B46-9FFF-4825-BCB7-4915C277D257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7DB15-F923-446E-97DE-8932821E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C4A2E-F4DD-4E90-AEAA-1C2CEED8F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3BD7-9CDB-4EEC-858B-37BE9C672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89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09F56-7E4D-43D9-9EC4-6DA62B949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296ED0-D5FC-4557-B71E-095E2EF2D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288BB-5091-4F86-8274-12C7EE45C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18B3DD-A98A-40A0-8014-02EF6B65D2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3E5CE-796D-4604-8223-A4B118E0EA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833521-A296-4B78-8B19-4609D09D0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B46-9FFF-4825-BCB7-4915C277D257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511CF-77E8-403E-92FF-5752F4E4E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F1AA31-E701-4F13-B030-34C9F741E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3BD7-9CDB-4EEC-858B-37BE9C672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733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F786B-3727-4DA5-8A36-C66FDB3B6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F738BE-ABCA-4771-B0CA-89E80D536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B46-9FFF-4825-BCB7-4915C277D257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D8FFB9-E536-49AC-B72D-51A2E7142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C671CA-15F8-4578-AB1C-E8DA4D5C6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3BD7-9CDB-4EEC-858B-37BE9C672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096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407C23-E505-4A3F-ABF5-EA5FE8297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B46-9FFF-4825-BCB7-4915C277D257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346985-48AF-40A7-9EF4-87C6A01E1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E385F7-7EA1-4D26-9D0E-58E1A0E04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3BD7-9CDB-4EEC-858B-37BE9C672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30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9DFA8-61BA-41F1-93AC-5009A9BE9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73A56-1AAD-4004-9D58-202F358F0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0BF8B3-D339-4EB3-A951-3B3B1E28D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7147F3-CCB8-4705-B3C6-9EFA575ED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B46-9FFF-4825-BCB7-4915C277D257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16480A-EB7C-4F3C-AE02-9A2CC52D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25C9F-B664-4B60-8F6E-C8F6C5363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3BD7-9CDB-4EEC-858B-37BE9C672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82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50940-BED7-4154-A321-E62EEBBB9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0F1070-2D9D-4C84-9668-46B059DCA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BBDE3B-C9FE-4F73-BB8D-1DF168FAF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44E89-18C9-4038-B2D3-48653CCD1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B46-9FFF-4825-BCB7-4915C277D257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7D414F-FE7F-423A-B9F9-86B17B444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41846-DF3C-45C6-9894-F5B03700D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3BD7-9CDB-4EEC-858B-37BE9C672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002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67892F-EB26-4E84-93AD-3340F0F59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16CFA9-7F44-4419-84D1-06E40F178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C2C75-C9E0-4AB8-BF7E-B03B81E9C6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7AB46-9FFF-4825-BCB7-4915C277D257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42B43-D58E-4677-BFC0-A290F3E0E9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800C5-B962-442A-BDE0-BD2F34DB1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53BD7-9CDB-4EEC-858B-37BE9C672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07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1C403DD-4C7E-4352-9835-D60FB838AD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6900279"/>
              </p:ext>
            </p:extLst>
          </p:nvPr>
        </p:nvGraphicFramePr>
        <p:xfrm>
          <a:off x="315986" y="6110"/>
          <a:ext cx="10100224" cy="6425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CBEBED95-8A8B-4727-BA6D-13AF7936DE61}"/>
              </a:ext>
            </a:extLst>
          </p:cNvPr>
          <p:cNvCxnSpPr>
            <a:cxnSpLocks/>
          </p:cNvCxnSpPr>
          <p:nvPr/>
        </p:nvCxnSpPr>
        <p:spPr>
          <a:xfrm>
            <a:off x="2932044" y="2409191"/>
            <a:ext cx="2772106" cy="809902"/>
          </a:xfrm>
          <a:prstGeom prst="bentConnector3">
            <a:avLst/>
          </a:prstGeom>
          <a:ln w="15875">
            <a:solidFill>
              <a:srgbClr val="0070C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B329745-EA99-4778-ADC3-45B48462EE65}"/>
              </a:ext>
            </a:extLst>
          </p:cNvPr>
          <p:cNvSpPr txBox="1"/>
          <p:nvPr/>
        </p:nvSpPr>
        <p:spPr>
          <a:xfrm>
            <a:off x="9210776" y="349832"/>
            <a:ext cx="273481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C00000"/>
                </a:solidFill>
              </a:rPr>
              <a:t>Project management</a:t>
            </a:r>
            <a:endParaRPr lang="en-GB" sz="1400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/>
              <a:t>PM responsible for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Task scheduling, dependencies &amp; delivery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Progress reporting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Budget control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Bottleneck resolution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Claim info for NLHF submission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/>
              <a:t>Director responsible for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Consultant appointment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Quality of all project 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Submission of Delivery Bid subject to Governance oversight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6E8AB6-53BD-4FA9-B170-4F849C186265}"/>
              </a:ext>
            </a:extLst>
          </p:cNvPr>
          <p:cNvSpPr/>
          <p:nvPr/>
        </p:nvSpPr>
        <p:spPr>
          <a:xfrm>
            <a:off x="9304668" y="6232461"/>
            <a:ext cx="2223083" cy="2831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The Project Team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62A97110-8732-4CC7-8A1A-7F6AE102F898}"/>
              </a:ext>
            </a:extLst>
          </p:cNvPr>
          <p:cNvCxnSpPr>
            <a:cxnSpLocks/>
          </p:cNvCxnSpPr>
          <p:nvPr/>
        </p:nvCxnSpPr>
        <p:spPr>
          <a:xfrm>
            <a:off x="2044361" y="3936625"/>
            <a:ext cx="2063692" cy="696286"/>
          </a:xfrm>
          <a:prstGeom prst="bentConnector3">
            <a:avLst>
              <a:gd name="adj1" fmla="val 25610"/>
            </a:avLst>
          </a:prstGeom>
          <a:ln w="15875">
            <a:solidFill>
              <a:srgbClr val="C000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A70FACDC-6850-4FEA-98D6-29244989A184}"/>
              </a:ext>
            </a:extLst>
          </p:cNvPr>
          <p:cNvCxnSpPr>
            <a:cxnSpLocks/>
          </p:cNvCxnSpPr>
          <p:nvPr/>
        </p:nvCxnSpPr>
        <p:spPr>
          <a:xfrm>
            <a:off x="9156582" y="5569317"/>
            <a:ext cx="891879" cy="245074"/>
          </a:xfrm>
          <a:prstGeom prst="bentConnector3">
            <a:avLst>
              <a:gd name="adj1" fmla="val 50000"/>
            </a:avLst>
          </a:prstGeom>
          <a:ln w="15875">
            <a:solidFill>
              <a:srgbClr val="C000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72429BB-9792-430C-B5E4-3CA600800087}"/>
              </a:ext>
            </a:extLst>
          </p:cNvPr>
          <p:cNvSpPr txBox="1"/>
          <p:nvPr/>
        </p:nvSpPr>
        <p:spPr>
          <a:xfrm>
            <a:off x="10087594" y="5368688"/>
            <a:ext cx="1749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Key communications</a:t>
            </a: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C2049657-4164-4717-8120-6FAE4CE34690}"/>
              </a:ext>
            </a:extLst>
          </p:cNvPr>
          <p:cNvCxnSpPr>
            <a:cxnSpLocks/>
          </p:cNvCxnSpPr>
          <p:nvPr/>
        </p:nvCxnSpPr>
        <p:spPr>
          <a:xfrm flipV="1">
            <a:off x="5615610" y="3925956"/>
            <a:ext cx="1527191" cy="706955"/>
          </a:xfrm>
          <a:prstGeom prst="bentConnector3">
            <a:avLst>
              <a:gd name="adj1" fmla="val 9650"/>
            </a:avLst>
          </a:prstGeom>
          <a:ln w="15875">
            <a:solidFill>
              <a:srgbClr val="FF00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13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1C403DD-4C7E-4352-9835-D60FB838AD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2415663"/>
              </p:ext>
            </p:extLst>
          </p:nvPr>
        </p:nvGraphicFramePr>
        <p:xfrm>
          <a:off x="315985" y="6110"/>
          <a:ext cx="11560029" cy="6425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CBEBED95-8A8B-4727-BA6D-13AF7936DE61}"/>
              </a:ext>
            </a:extLst>
          </p:cNvPr>
          <p:cNvCxnSpPr>
            <a:cxnSpLocks/>
          </p:cNvCxnSpPr>
          <p:nvPr/>
        </p:nvCxnSpPr>
        <p:spPr>
          <a:xfrm>
            <a:off x="3808602" y="2676088"/>
            <a:ext cx="3028426" cy="855677"/>
          </a:xfrm>
          <a:prstGeom prst="bentConnector3">
            <a:avLst/>
          </a:prstGeom>
          <a:ln w="127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B329745-EA99-4778-ADC3-45B48462EE65}"/>
              </a:ext>
            </a:extLst>
          </p:cNvPr>
          <p:cNvSpPr txBox="1"/>
          <p:nvPr/>
        </p:nvSpPr>
        <p:spPr>
          <a:xfrm>
            <a:off x="8900719" y="419449"/>
            <a:ext cx="273481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C00000"/>
                </a:solidFill>
              </a:rPr>
              <a:t>Project management</a:t>
            </a:r>
            <a:endParaRPr lang="en-GB" sz="1400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/>
              <a:t>PM responsible for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Task scheduling, dependencies &amp; delivery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Progress reporting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Budget control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 Bottleneck resolution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Claim info for NLHF submission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/>
              <a:t>Director responsible for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Consultant appointment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Quality of all project 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Submission of Delivery Bid subject to Governance oversight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6E8AB6-53BD-4FA9-B170-4F849C186265}"/>
              </a:ext>
            </a:extLst>
          </p:cNvPr>
          <p:cNvSpPr/>
          <p:nvPr/>
        </p:nvSpPr>
        <p:spPr>
          <a:xfrm>
            <a:off x="9156582" y="142794"/>
            <a:ext cx="2223083" cy="2831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Project Team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653783D-9A93-4358-B9F0-66E1E6D70185}"/>
              </a:ext>
            </a:extLst>
          </p:cNvPr>
          <p:cNvCxnSpPr>
            <a:cxnSpLocks/>
          </p:cNvCxnSpPr>
          <p:nvPr/>
        </p:nvCxnSpPr>
        <p:spPr>
          <a:xfrm flipV="1">
            <a:off x="3020291" y="2826327"/>
            <a:ext cx="0" cy="1173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178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49cc71f-0d55-40ce-b8bd-8f28a104368a">
      <Terms xmlns="http://schemas.microsoft.com/office/infopath/2007/PartnerControls"/>
    </lcf76f155ced4ddcb4097134ff3c332f>
    <TaxCatchAll xmlns="a6cbe0ed-63f8-4cb7-8677-3d968f0df93f" xsi:nil="true"/>
    <SharedWithUsers xmlns="a6cbe0ed-63f8-4cb7-8677-3d968f0df93f">
      <UserInfo>
        <DisplayName>Helen Thornton</DisplayName>
        <AccountId>49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63942A8F86AA489DC9641E443391DE" ma:contentTypeVersion="16" ma:contentTypeDescription="Create a new document." ma:contentTypeScope="" ma:versionID="130944ffd12ad2340d797c23f1f2fa7c">
  <xsd:schema xmlns:xsd="http://www.w3.org/2001/XMLSchema" xmlns:xs="http://www.w3.org/2001/XMLSchema" xmlns:p="http://schemas.microsoft.com/office/2006/metadata/properties" xmlns:ns2="a6cbe0ed-63f8-4cb7-8677-3d968f0df93f" xmlns:ns3="549cc71f-0d55-40ce-b8bd-8f28a104368a" targetNamespace="http://schemas.microsoft.com/office/2006/metadata/properties" ma:root="true" ma:fieldsID="34db8c8914f4943cd0bbe8fb19644182" ns2:_="" ns3:_="">
    <xsd:import namespace="a6cbe0ed-63f8-4cb7-8677-3d968f0df93f"/>
    <xsd:import namespace="549cc71f-0d55-40ce-b8bd-8f28a104368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cbe0ed-63f8-4cb7-8677-3d968f0df9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7776c54-8036-4b06-bf76-d632b6b11c21}" ma:internalName="TaxCatchAll" ma:showField="CatchAllData" ma:web="a6cbe0ed-63f8-4cb7-8677-3d968f0df9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9cc71f-0d55-40ce-b8bd-8f28a10436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5e6f6e5-a29b-4f93-8ee7-ef558a8100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8A81F4-AA81-4E6F-AC72-AC69D184B8CB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a6cbe0ed-63f8-4cb7-8677-3d968f0df93f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549cc71f-0d55-40ce-b8bd-8f28a104368a"/>
  </ds:schemaRefs>
</ds:datastoreItem>
</file>

<file path=customXml/itemProps2.xml><?xml version="1.0" encoding="utf-8"?>
<ds:datastoreItem xmlns:ds="http://schemas.openxmlformats.org/officeDocument/2006/customXml" ds:itemID="{1307ED3F-E09B-46F5-B4B5-76463D16D5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DA71A3-2379-4257-B96A-62CBAED978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cbe0ed-63f8-4cb7-8677-3d968f0df93f"/>
    <ds:schemaRef ds:uri="549cc71f-0d55-40ce-b8bd-8f28a10436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5530</TotalTime>
  <Words>160</Words>
  <Application>Microsoft Office PowerPoint</Application>
  <PresentationFormat>Widescreen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Thelwall</dc:creator>
  <cp:lastModifiedBy>Helen Thornton</cp:lastModifiedBy>
  <cp:revision>15</cp:revision>
  <dcterms:created xsi:type="dcterms:W3CDTF">2022-02-18T17:21:35Z</dcterms:created>
  <dcterms:modified xsi:type="dcterms:W3CDTF">2022-06-22T11:49:39Z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0x010100DF63942A8F86AA489DC9641E443391DE</vt:lpwstr>
  </property>
  <property fmtid="{D5CDD505-2E9C-101B-9397-08002B2CF9AE}" pid="3" name="MediaServiceImageTags">
    <vt:lpwstr/>
  </property>
</Properties>
</file>